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5"/>
  </p:notesMasterIdLst>
  <p:handoutMasterIdLst>
    <p:handoutMasterId r:id="rId70"/>
  </p:handoutMasterIdLst>
  <p:sldIdLst>
    <p:sldId id="257" r:id="rId3"/>
    <p:sldId id="259" r:id="rId4"/>
    <p:sldId id="260" r:id="rId6"/>
    <p:sldId id="261" r:id="rId7"/>
    <p:sldId id="266" r:id="rId8"/>
    <p:sldId id="267" r:id="rId9"/>
    <p:sldId id="285" r:id="rId10"/>
    <p:sldId id="286" r:id="rId11"/>
    <p:sldId id="287" r:id="rId12"/>
    <p:sldId id="288" r:id="rId13"/>
    <p:sldId id="289" r:id="rId14"/>
    <p:sldId id="290" r:id="rId15"/>
    <p:sldId id="291" r:id="rId16"/>
    <p:sldId id="292" r:id="rId17"/>
    <p:sldId id="315" r:id="rId18"/>
    <p:sldId id="316" r:id="rId19"/>
    <p:sldId id="317" r:id="rId20"/>
    <p:sldId id="321" r:id="rId21"/>
    <p:sldId id="318" r:id="rId22"/>
    <p:sldId id="319" r:id="rId23"/>
    <p:sldId id="324" r:id="rId24"/>
    <p:sldId id="320" r:id="rId25"/>
    <p:sldId id="322" r:id="rId26"/>
    <p:sldId id="293" r:id="rId27"/>
    <p:sldId id="295" r:id="rId28"/>
    <p:sldId id="294" r:id="rId29"/>
    <p:sldId id="296" r:id="rId30"/>
    <p:sldId id="297" r:id="rId31"/>
    <p:sldId id="326" r:id="rId32"/>
    <p:sldId id="298" r:id="rId33"/>
    <p:sldId id="314" r:id="rId34"/>
    <p:sldId id="299" r:id="rId35"/>
    <p:sldId id="300" r:id="rId36"/>
    <p:sldId id="301" r:id="rId37"/>
    <p:sldId id="302" r:id="rId38"/>
    <p:sldId id="303" r:id="rId39"/>
    <p:sldId id="304" r:id="rId40"/>
    <p:sldId id="305" r:id="rId41"/>
    <p:sldId id="306" r:id="rId42"/>
    <p:sldId id="307" r:id="rId43"/>
    <p:sldId id="308" r:id="rId44"/>
    <p:sldId id="309" r:id="rId45"/>
    <p:sldId id="312" r:id="rId46"/>
    <p:sldId id="310" r:id="rId47"/>
    <p:sldId id="313" r:id="rId48"/>
    <p:sldId id="328" r:id="rId49"/>
    <p:sldId id="327" r:id="rId50"/>
    <p:sldId id="325" r:id="rId51"/>
    <p:sldId id="268" r:id="rId52"/>
    <p:sldId id="271" r:id="rId53"/>
    <p:sldId id="272" r:id="rId54"/>
    <p:sldId id="273" r:id="rId55"/>
    <p:sldId id="284" r:id="rId56"/>
    <p:sldId id="281" r:id="rId57"/>
    <p:sldId id="282" r:id="rId58"/>
    <p:sldId id="283" r:id="rId59"/>
    <p:sldId id="274" r:id="rId60"/>
    <p:sldId id="279" r:id="rId61"/>
    <p:sldId id="329" r:id="rId62"/>
    <p:sldId id="330" r:id="rId63"/>
    <p:sldId id="331" r:id="rId64"/>
    <p:sldId id="332" r:id="rId65"/>
    <p:sldId id="333" r:id="rId66"/>
    <p:sldId id="334" r:id="rId67"/>
    <p:sldId id="335" r:id="rId68"/>
    <p:sldId id="336" r:id="rId69"/>
  </p:sldIdLst>
  <p:sldSz cx="9144000" cy="6858000" type="screen4x3"/>
  <p:notesSz cx="6858000" cy="9144000"/>
  <p:defaultTextStyle>
    <a:defPPr>
      <a:defRPr lang="en-US"/>
    </a:defPPr>
    <a:lvl1pPr algn="ctr" rtl="0" fontAlgn="base">
      <a:spcBef>
        <a:spcPct val="50000"/>
      </a:spcBef>
      <a:spcAft>
        <a:spcPct val="0"/>
      </a:spcAft>
      <a:defRPr sz="2400" kern="12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defRPr>
    </a:lvl1pPr>
    <a:lvl2pPr marL="457200" algn="ctr" rtl="0" fontAlgn="base">
      <a:spcBef>
        <a:spcPct val="50000"/>
      </a:spcBef>
      <a:spcAft>
        <a:spcPct val="0"/>
      </a:spcAft>
      <a:defRPr sz="2400" kern="12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defRPr>
    </a:lvl2pPr>
    <a:lvl3pPr marL="914400" algn="ctr" rtl="0" fontAlgn="base">
      <a:spcBef>
        <a:spcPct val="50000"/>
      </a:spcBef>
      <a:spcAft>
        <a:spcPct val="0"/>
      </a:spcAft>
      <a:defRPr sz="2400" kern="12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defRPr>
    </a:lvl3pPr>
    <a:lvl4pPr marL="1371600" algn="ctr" rtl="0" fontAlgn="base">
      <a:spcBef>
        <a:spcPct val="50000"/>
      </a:spcBef>
      <a:spcAft>
        <a:spcPct val="0"/>
      </a:spcAft>
      <a:defRPr sz="2400" kern="12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defRPr>
    </a:lvl4pPr>
    <a:lvl5pPr marL="1828800" algn="ctr" rtl="0" fontAlgn="base">
      <a:spcBef>
        <a:spcPct val="50000"/>
      </a:spcBef>
      <a:spcAft>
        <a:spcPct val="0"/>
      </a:spcAft>
      <a:defRPr sz="2400" kern="12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DDDDDD"/>
    <a:srgbClr val="EAEAEA"/>
    <a:srgbClr val="C0C0C0"/>
    <a:srgbClr val="5F5F5F"/>
    <a:srgbClr val="96969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2" autoAdjust="0"/>
    <p:restoredTop sz="94600"/>
  </p:normalViewPr>
  <p:slideViewPr>
    <p:cSldViewPr>
      <p:cViewPr>
        <p:scale>
          <a:sx n="75" d="100"/>
          <a:sy n="75" d="100"/>
        </p:scale>
        <p:origin x="-1566" y="-40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213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3" Type="http://schemas.openxmlformats.org/officeDocument/2006/relationships/tableStyles" Target="tableStyles.xml"/><Relationship Id="rId72" Type="http://schemas.openxmlformats.org/officeDocument/2006/relationships/viewProps" Target="viewProps.xml"/><Relationship Id="rId71" Type="http://schemas.openxmlformats.org/officeDocument/2006/relationships/presProps" Target="presProps.xml"/><Relationship Id="rId70" Type="http://schemas.openxmlformats.org/officeDocument/2006/relationships/handoutMaster" Target="handoutMasters/handoutMaster1.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7D05CC-9B0D-4C12-8241-7BEBB0B3747B}"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BE38CA-0E14-4442-B8D4-47953A4E95C5}"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0" hangingPunct="0">
              <a:spcBef>
                <a:spcPct val="0"/>
              </a:spcBef>
              <a:defRPr sz="1200">
                <a:effectLst/>
                <a:latin typeface="Times New Roman" panose="02020603050405020304" pitchFamily="18" charset="0"/>
                <a:ea typeface="宋体" panose="02010600030101010101" pitchFamily="2" charset="-122"/>
              </a:defRPr>
            </a:lvl1pPr>
          </a:lstStyle>
          <a:p>
            <a:pPr>
              <a:defRPr/>
            </a:pPr>
            <a:endParaRPr lang="zh-CN" altLang="en-US"/>
          </a:p>
        </p:txBody>
      </p:sp>
      <p:sp>
        <p:nvSpPr>
          <p:cNvPr id="10137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spcBef>
                <a:spcPct val="0"/>
              </a:spcBef>
              <a:defRPr sz="1200">
                <a:effectLst/>
                <a:latin typeface="Times New Roman" panose="02020603050405020304" pitchFamily="18" charset="0"/>
                <a:ea typeface="宋体" panose="02010600030101010101" pitchFamily="2" charset="-122"/>
              </a:defRPr>
            </a:lvl1pPr>
          </a:lstStyle>
          <a:p>
            <a:pPr>
              <a:defRPr/>
            </a:pPr>
            <a:endParaRPr lang="en-US" altLang="zh-CN"/>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138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10138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0" hangingPunct="0">
              <a:spcBef>
                <a:spcPct val="0"/>
              </a:spcBef>
              <a:defRPr sz="1200">
                <a:effectLst/>
                <a:latin typeface="Times New Roman" panose="02020603050405020304" pitchFamily="18" charset="0"/>
                <a:ea typeface="宋体" panose="02010600030101010101" pitchFamily="2" charset="-122"/>
              </a:defRPr>
            </a:lvl1pPr>
          </a:lstStyle>
          <a:p>
            <a:pPr>
              <a:defRPr/>
            </a:pPr>
            <a:endParaRPr lang="en-US" altLang="zh-CN"/>
          </a:p>
        </p:txBody>
      </p:sp>
      <p:sp>
        <p:nvSpPr>
          <p:cNvPr id="10138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0" hangingPunct="0">
              <a:spcBef>
                <a:spcPct val="0"/>
              </a:spcBef>
              <a:defRPr sz="1200">
                <a:effectLst/>
                <a:latin typeface="Times New Roman" panose="02020603050405020304" pitchFamily="18" charset="0"/>
                <a:ea typeface="宋体" panose="02010600030101010101" pitchFamily="2" charset="-122"/>
              </a:defRPr>
            </a:lvl1pPr>
          </a:lstStyle>
          <a:p>
            <a:pPr>
              <a:defRPr/>
            </a:pPr>
            <a:fld id="{4226AB9A-A715-43C0-91F0-5A0E68709246}"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黑体" panose="02010609060101010101" pitchFamily="49" charset="-122"/>
                <a:ea typeface="黑体" panose="02010609060101010101" pitchFamily="49" charset="-122"/>
              </a:defRPr>
            </a:lvl1pPr>
            <a:lvl2pPr marL="742950" indent="-285750" eaLnBrk="0" hangingPunct="0">
              <a:defRPr sz="2000">
                <a:solidFill>
                  <a:schemeClr val="tx1"/>
                </a:solidFill>
                <a:latin typeface="黑体" panose="02010609060101010101" pitchFamily="49" charset="-122"/>
                <a:ea typeface="黑体" panose="02010609060101010101" pitchFamily="49" charset="-122"/>
              </a:defRPr>
            </a:lvl2pPr>
            <a:lvl3pPr marL="1143000" indent="-228600" eaLnBrk="0" hangingPunct="0">
              <a:defRPr sz="2000">
                <a:solidFill>
                  <a:schemeClr val="tx1"/>
                </a:solidFill>
                <a:latin typeface="黑体" panose="02010609060101010101" pitchFamily="49" charset="-122"/>
                <a:ea typeface="黑体" panose="02010609060101010101" pitchFamily="49" charset="-122"/>
              </a:defRPr>
            </a:lvl3pPr>
            <a:lvl4pPr marL="1600200" indent="-228600" eaLnBrk="0" hangingPunct="0">
              <a:defRPr sz="2000">
                <a:solidFill>
                  <a:schemeClr val="tx1"/>
                </a:solidFill>
                <a:latin typeface="黑体" panose="02010609060101010101" pitchFamily="49" charset="-122"/>
                <a:ea typeface="黑体" panose="02010609060101010101" pitchFamily="49" charset="-122"/>
              </a:defRPr>
            </a:lvl4pPr>
            <a:lvl5pPr marL="2057400" indent="-228600" eaLnBrk="0" hangingPunct="0">
              <a:defRPr sz="2000">
                <a:solidFill>
                  <a:schemeClr val="tx1"/>
                </a:solidFill>
                <a:latin typeface="黑体" panose="02010609060101010101" pitchFamily="49" charset="-122"/>
                <a:ea typeface="黑体" panose="02010609060101010101" pitchFamily="49" charset="-122"/>
              </a:defRPr>
            </a:lvl5pPr>
            <a:lvl6pPr marL="25146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6pPr>
            <a:lvl7pPr marL="29718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7pPr>
            <a:lvl8pPr marL="34290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8pPr>
            <a:lvl9pPr marL="38862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9pPr>
          </a:lstStyle>
          <a:p>
            <a:pPr algn="r">
              <a:spcBef>
                <a:spcPct val="0"/>
              </a:spcBef>
            </a:pPr>
            <a:fld id="{A08317E1-9D5E-4B1F-8FEC-5C2A104F7E29}" type="slidenum">
              <a:rPr lang="zh-CN" altLang="en-US" sz="1200">
                <a:effectLst/>
                <a:latin typeface="Times New Roman" panose="02020603050405020304" pitchFamily="18" charset="0"/>
                <a:ea typeface="宋体" panose="02010600030101010101" pitchFamily="2" charset="-122"/>
              </a:rPr>
            </a:fld>
            <a:endParaRPr lang="en-US" altLang="zh-CN" sz="1200">
              <a:effectLst/>
              <a:latin typeface="Times New Roman" panose="02020603050405020304" pitchFamily="18" charset="0"/>
              <a:ea typeface="宋体" panose="02010600030101010101" pitchFamily="2" charset="-122"/>
            </a:endParaRPr>
          </a:p>
        </p:txBody>
      </p:sp>
      <p:sp>
        <p:nvSpPr>
          <p:cNvPr id="61443" name="Rectangle 2"/>
          <p:cNvSpPr>
            <a:spLocks noGrp="1" noRot="1" noChangeAspect="1" noChangeArrowheads="1" noTextEdit="1"/>
          </p:cNvSpPr>
          <p:nvPr>
            <p:ph type="sldImg"/>
          </p:nvPr>
        </p:nvSpPr>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黑体" panose="02010609060101010101" pitchFamily="49" charset="-122"/>
                <a:ea typeface="黑体" panose="02010609060101010101" pitchFamily="49" charset="-122"/>
              </a:defRPr>
            </a:lvl1pPr>
            <a:lvl2pPr marL="742950" indent="-285750" eaLnBrk="0" hangingPunct="0">
              <a:defRPr sz="2000">
                <a:solidFill>
                  <a:schemeClr val="tx1"/>
                </a:solidFill>
                <a:latin typeface="黑体" panose="02010609060101010101" pitchFamily="49" charset="-122"/>
                <a:ea typeface="黑体" panose="02010609060101010101" pitchFamily="49" charset="-122"/>
              </a:defRPr>
            </a:lvl2pPr>
            <a:lvl3pPr marL="1143000" indent="-228600" eaLnBrk="0" hangingPunct="0">
              <a:defRPr sz="2000">
                <a:solidFill>
                  <a:schemeClr val="tx1"/>
                </a:solidFill>
                <a:latin typeface="黑体" panose="02010609060101010101" pitchFamily="49" charset="-122"/>
                <a:ea typeface="黑体" panose="02010609060101010101" pitchFamily="49" charset="-122"/>
              </a:defRPr>
            </a:lvl3pPr>
            <a:lvl4pPr marL="1600200" indent="-228600" eaLnBrk="0" hangingPunct="0">
              <a:defRPr sz="2000">
                <a:solidFill>
                  <a:schemeClr val="tx1"/>
                </a:solidFill>
                <a:latin typeface="黑体" panose="02010609060101010101" pitchFamily="49" charset="-122"/>
                <a:ea typeface="黑体" panose="02010609060101010101" pitchFamily="49" charset="-122"/>
              </a:defRPr>
            </a:lvl4pPr>
            <a:lvl5pPr marL="2057400" indent="-228600" eaLnBrk="0" hangingPunct="0">
              <a:defRPr sz="2000">
                <a:solidFill>
                  <a:schemeClr val="tx1"/>
                </a:solidFill>
                <a:latin typeface="黑体" panose="02010609060101010101" pitchFamily="49" charset="-122"/>
                <a:ea typeface="黑体" panose="02010609060101010101" pitchFamily="49" charset="-122"/>
              </a:defRPr>
            </a:lvl5pPr>
            <a:lvl6pPr marL="25146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6pPr>
            <a:lvl7pPr marL="29718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7pPr>
            <a:lvl8pPr marL="34290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8pPr>
            <a:lvl9pPr marL="38862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9pPr>
          </a:lstStyle>
          <a:p>
            <a:pPr algn="r">
              <a:spcBef>
                <a:spcPct val="0"/>
              </a:spcBef>
            </a:pPr>
            <a:fld id="{2B342E47-6E2D-498E-8743-578E2944A7EB}" type="slidenum">
              <a:rPr lang="zh-CN" altLang="en-US" sz="1200">
                <a:effectLst/>
                <a:latin typeface="Times New Roman" panose="02020603050405020304" pitchFamily="18" charset="0"/>
                <a:ea typeface="宋体" panose="02010600030101010101" pitchFamily="2" charset="-122"/>
              </a:rPr>
            </a:fld>
            <a:endParaRPr lang="en-US" altLang="zh-CN" sz="1200">
              <a:effectLst/>
              <a:latin typeface="Times New Roman" panose="02020603050405020304" pitchFamily="18" charset="0"/>
              <a:ea typeface="宋体" panose="02010600030101010101" pitchFamily="2" charset="-122"/>
            </a:endParaRPr>
          </a:p>
        </p:txBody>
      </p:sp>
      <p:sp>
        <p:nvSpPr>
          <p:cNvPr id="114691" name="Rectangle 2"/>
          <p:cNvSpPr>
            <a:spLocks noGrp="1" noRot="1" noChangeAspect="1" noChangeArrowheads="1" noTextEdit="1"/>
          </p:cNvSpPr>
          <p:nvPr>
            <p:ph type="sldImg"/>
          </p:nvPr>
        </p:nvSpPr>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黑体" panose="02010609060101010101" pitchFamily="49" charset="-122"/>
                <a:ea typeface="黑体" panose="02010609060101010101" pitchFamily="49" charset="-122"/>
              </a:defRPr>
            </a:lvl1pPr>
            <a:lvl2pPr marL="742950" indent="-285750" eaLnBrk="0" hangingPunct="0">
              <a:defRPr sz="2000">
                <a:solidFill>
                  <a:schemeClr val="tx1"/>
                </a:solidFill>
                <a:latin typeface="黑体" panose="02010609060101010101" pitchFamily="49" charset="-122"/>
                <a:ea typeface="黑体" panose="02010609060101010101" pitchFamily="49" charset="-122"/>
              </a:defRPr>
            </a:lvl2pPr>
            <a:lvl3pPr marL="1143000" indent="-228600" eaLnBrk="0" hangingPunct="0">
              <a:defRPr sz="2000">
                <a:solidFill>
                  <a:schemeClr val="tx1"/>
                </a:solidFill>
                <a:latin typeface="黑体" panose="02010609060101010101" pitchFamily="49" charset="-122"/>
                <a:ea typeface="黑体" panose="02010609060101010101" pitchFamily="49" charset="-122"/>
              </a:defRPr>
            </a:lvl3pPr>
            <a:lvl4pPr marL="1600200" indent="-228600" eaLnBrk="0" hangingPunct="0">
              <a:defRPr sz="2000">
                <a:solidFill>
                  <a:schemeClr val="tx1"/>
                </a:solidFill>
                <a:latin typeface="黑体" panose="02010609060101010101" pitchFamily="49" charset="-122"/>
                <a:ea typeface="黑体" panose="02010609060101010101" pitchFamily="49" charset="-122"/>
              </a:defRPr>
            </a:lvl4pPr>
            <a:lvl5pPr marL="2057400" indent="-228600" eaLnBrk="0" hangingPunct="0">
              <a:defRPr sz="2000">
                <a:solidFill>
                  <a:schemeClr val="tx1"/>
                </a:solidFill>
                <a:latin typeface="黑体" panose="02010609060101010101" pitchFamily="49" charset="-122"/>
                <a:ea typeface="黑体" panose="02010609060101010101" pitchFamily="49" charset="-122"/>
              </a:defRPr>
            </a:lvl5pPr>
            <a:lvl6pPr marL="25146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6pPr>
            <a:lvl7pPr marL="29718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7pPr>
            <a:lvl8pPr marL="34290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8pPr>
            <a:lvl9pPr marL="38862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9pPr>
          </a:lstStyle>
          <a:p>
            <a:pPr algn="r">
              <a:spcBef>
                <a:spcPct val="0"/>
              </a:spcBef>
            </a:pPr>
            <a:fld id="{5AA34C94-42C4-42E5-842B-2A220B23EA43}" type="slidenum">
              <a:rPr lang="zh-CN" altLang="en-US" sz="1200">
                <a:effectLst/>
                <a:latin typeface="Times New Roman" panose="02020603050405020304" pitchFamily="18" charset="0"/>
                <a:ea typeface="宋体" panose="02010600030101010101" pitchFamily="2" charset="-122"/>
              </a:rPr>
            </a:fld>
            <a:endParaRPr lang="en-US" altLang="zh-CN" sz="1200">
              <a:effectLst/>
              <a:latin typeface="Times New Roman" panose="02020603050405020304" pitchFamily="18" charset="0"/>
              <a:ea typeface="宋体" panose="02010600030101010101" pitchFamily="2" charset="-122"/>
            </a:endParaRPr>
          </a:p>
        </p:txBody>
      </p:sp>
      <p:sp>
        <p:nvSpPr>
          <p:cNvPr id="116739" name="Rectangle 2"/>
          <p:cNvSpPr>
            <a:spLocks noGrp="1" noRot="1" noChangeAspect="1" noChangeArrowheads="1" noTextEdit="1"/>
          </p:cNvSpPr>
          <p:nvPr>
            <p:ph type="sldImg"/>
          </p:nvPr>
        </p:nvSpPr>
        <p:spPr/>
      </p:sp>
      <p:sp>
        <p:nvSpPr>
          <p:cNvPr id="1167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黑体" panose="02010609060101010101" pitchFamily="49" charset="-122"/>
                <a:ea typeface="黑体" panose="02010609060101010101" pitchFamily="49" charset="-122"/>
              </a:defRPr>
            </a:lvl1pPr>
            <a:lvl2pPr marL="742950" indent="-285750" eaLnBrk="0" hangingPunct="0">
              <a:defRPr sz="2000">
                <a:solidFill>
                  <a:schemeClr val="tx1"/>
                </a:solidFill>
                <a:latin typeface="黑体" panose="02010609060101010101" pitchFamily="49" charset="-122"/>
                <a:ea typeface="黑体" panose="02010609060101010101" pitchFamily="49" charset="-122"/>
              </a:defRPr>
            </a:lvl2pPr>
            <a:lvl3pPr marL="1143000" indent="-228600" eaLnBrk="0" hangingPunct="0">
              <a:defRPr sz="2000">
                <a:solidFill>
                  <a:schemeClr val="tx1"/>
                </a:solidFill>
                <a:latin typeface="黑体" panose="02010609060101010101" pitchFamily="49" charset="-122"/>
                <a:ea typeface="黑体" panose="02010609060101010101" pitchFamily="49" charset="-122"/>
              </a:defRPr>
            </a:lvl3pPr>
            <a:lvl4pPr marL="1600200" indent="-228600" eaLnBrk="0" hangingPunct="0">
              <a:defRPr sz="2000">
                <a:solidFill>
                  <a:schemeClr val="tx1"/>
                </a:solidFill>
                <a:latin typeface="黑体" panose="02010609060101010101" pitchFamily="49" charset="-122"/>
                <a:ea typeface="黑体" panose="02010609060101010101" pitchFamily="49" charset="-122"/>
              </a:defRPr>
            </a:lvl4pPr>
            <a:lvl5pPr marL="2057400" indent="-228600" eaLnBrk="0" hangingPunct="0">
              <a:defRPr sz="2000">
                <a:solidFill>
                  <a:schemeClr val="tx1"/>
                </a:solidFill>
                <a:latin typeface="黑体" panose="02010609060101010101" pitchFamily="49" charset="-122"/>
                <a:ea typeface="黑体" panose="02010609060101010101" pitchFamily="49" charset="-122"/>
              </a:defRPr>
            </a:lvl5pPr>
            <a:lvl6pPr marL="25146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6pPr>
            <a:lvl7pPr marL="29718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7pPr>
            <a:lvl8pPr marL="34290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8pPr>
            <a:lvl9pPr marL="38862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9pPr>
          </a:lstStyle>
          <a:p>
            <a:pPr algn="r">
              <a:spcBef>
                <a:spcPct val="0"/>
              </a:spcBef>
            </a:pPr>
            <a:fld id="{1C374DB6-D4ED-4AA1-AD2D-6CBC43EDDA6A}" type="slidenum">
              <a:rPr lang="zh-CN" altLang="en-US" sz="1200">
                <a:effectLst/>
                <a:latin typeface="Times New Roman" panose="02020603050405020304" pitchFamily="18" charset="0"/>
                <a:ea typeface="宋体" panose="02010600030101010101" pitchFamily="2" charset="-122"/>
              </a:rPr>
            </a:fld>
            <a:endParaRPr lang="en-US" altLang="zh-CN" sz="1200">
              <a:effectLst/>
              <a:latin typeface="Times New Roman" panose="02020603050405020304" pitchFamily="18" charset="0"/>
              <a:ea typeface="宋体" panose="02010600030101010101" pitchFamily="2" charset="-122"/>
            </a:endParaRPr>
          </a:p>
        </p:txBody>
      </p:sp>
      <p:sp>
        <p:nvSpPr>
          <p:cNvPr id="118787" name="Rectangle 2"/>
          <p:cNvSpPr>
            <a:spLocks noGrp="1" noRot="1" noChangeAspect="1" noChangeArrowheads="1" noTextEdit="1"/>
          </p:cNvSpPr>
          <p:nvPr>
            <p:ph type="sldImg"/>
          </p:nvPr>
        </p:nvSpPr>
        <p:spPr/>
      </p:sp>
      <p:sp>
        <p:nvSpPr>
          <p:cNvPr id="1187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黑体" panose="02010609060101010101" pitchFamily="49" charset="-122"/>
                <a:ea typeface="黑体" panose="02010609060101010101" pitchFamily="49" charset="-122"/>
              </a:defRPr>
            </a:lvl1pPr>
            <a:lvl2pPr marL="742950" indent="-285750" eaLnBrk="0" hangingPunct="0">
              <a:defRPr sz="2000">
                <a:solidFill>
                  <a:schemeClr val="tx1"/>
                </a:solidFill>
                <a:latin typeface="黑体" panose="02010609060101010101" pitchFamily="49" charset="-122"/>
                <a:ea typeface="黑体" panose="02010609060101010101" pitchFamily="49" charset="-122"/>
              </a:defRPr>
            </a:lvl2pPr>
            <a:lvl3pPr marL="1143000" indent="-228600" eaLnBrk="0" hangingPunct="0">
              <a:defRPr sz="2000">
                <a:solidFill>
                  <a:schemeClr val="tx1"/>
                </a:solidFill>
                <a:latin typeface="黑体" panose="02010609060101010101" pitchFamily="49" charset="-122"/>
                <a:ea typeface="黑体" panose="02010609060101010101" pitchFamily="49" charset="-122"/>
              </a:defRPr>
            </a:lvl3pPr>
            <a:lvl4pPr marL="1600200" indent="-228600" eaLnBrk="0" hangingPunct="0">
              <a:defRPr sz="2000">
                <a:solidFill>
                  <a:schemeClr val="tx1"/>
                </a:solidFill>
                <a:latin typeface="黑体" panose="02010609060101010101" pitchFamily="49" charset="-122"/>
                <a:ea typeface="黑体" panose="02010609060101010101" pitchFamily="49" charset="-122"/>
              </a:defRPr>
            </a:lvl4pPr>
            <a:lvl5pPr marL="2057400" indent="-228600" eaLnBrk="0" hangingPunct="0">
              <a:defRPr sz="2000">
                <a:solidFill>
                  <a:schemeClr val="tx1"/>
                </a:solidFill>
                <a:latin typeface="黑体" panose="02010609060101010101" pitchFamily="49" charset="-122"/>
                <a:ea typeface="黑体" panose="02010609060101010101" pitchFamily="49" charset="-122"/>
              </a:defRPr>
            </a:lvl5pPr>
            <a:lvl6pPr marL="25146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6pPr>
            <a:lvl7pPr marL="29718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7pPr>
            <a:lvl8pPr marL="34290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8pPr>
            <a:lvl9pPr marL="38862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9pPr>
          </a:lstStyle>
          <a:p>
            <a:pPr algn="r">
              <a:spcBef>
                <a:spcPct val="0"/>
              </a:spcBef>
            </a:pPr>
            <a:fld id="{DF066D28-5E15-432B-A795-2666AD33FFE1}" type="slidenum">
              <a:rPr lang="zh-CN" altLang="en-US" sz="1200">
                <a:effectLst/>
                <a:latin typeface="Times New Roman" panose="02020603050405020304" pitchFamily="18" charset="0"/>
                <a:ea typeface="宋体" panose="02010600030101010101" pitchFamily="2" charset="-122"/>
              </a:rPr>
            </a:fld>
            <a:endParaRPr lang="en-US" altLang="zh-CN" sz="1200">
              <a:effectLst/>
              <a:latin typeface="Times New Roman" panose="02020603050405020304" pitchFamily="18" charset="0"/>
              <a:ea typeface="宋体" panose="02010600030101010101" pitchFamily="2" charset="-122"/>
            </a:endParaRPr>
          </a:p>
        </p:txBody>
      </p:sp>
      <p:sp>
        <p:nvSpPr>
          <p:cNvPr id="91139" name="Rectangle 2"/>
          <p:cNvSpPr>
            <a:spLocks noGrp="1" noRot="1" noChangeAspect="1" noChangeArrowheads="1" noTextEdit="1"/>
          </p:cNvSpPr>
          <p:nvPr>
            <p:ph type="sldImg"/>
          </p:nvPr>
        </p:nvSpPr>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黑体" panose="02010609060101010101" pitchFamily="49" charset="-122"/>
                <a:ea typeface="黑体" panose="02010609060101010101" pitchFamily="49" charset="-122"/>
              </a:defRPr>
            </a:lvl1pPr>
            <a:lvl2pPr marL="742950" indent="-285750" eaLnBrk="0" hangingPunct="0">
              <a:defRPr sz="2000">
                <a:solidFill>
                  <a:schemeClr val="tx1"/>
                </a:solidFill>
                <a:latin typeface="黑体" panose="02010609060101010101" pitchFamily="49" charset="-122"/>
                <a:ea typeface="黑体" panose="02010609060101010101" pitchFamily="49" charset="-122"/>
              </a:defRPr>
            </a:lvl2pPr>
            <a:lvl3pPr marL="1143000" indent="-228600" eaLnBrk="0" hangingPunct="0">
              <a:defRPr sz="2000">
                <a:solidFill>
                  <a:schemeClr val="tx1"/>
                </a:solidFill>
                <a:latin typeface="黑体" panose="02010609060101010101" pitchFamily="49" charset="-122"/>
                <a:ea typeface="黑体" panose="02010609060101010101" pitchFamily="49" charset="-122"/>
              </a:defRPr>
            </a:lvl3pPr>
            <a:lvl4pPr marL="1600200" indent="-228600" eaLnBrk="0" hangingPunct="0">
              <a:defRPr sz="2000">
                <a:solidFill>
                  <a:schemeClr val="tx1"/>
                </a:solidFill>
                <a:latin typeface="黑体" panose="02010609060101010101" pitchFamily="49" charset="-122"/>
                <a:ea typeface="黑体" panose="02010609060101010101" pitchFamily="49" charset="-122"/>
              </a:defRPr>
            </a:lvl4pPr>
            <a:lvl5pPr marL="2057400" indent="-228600" eaLnBrk="0" hangingPunct="0">
              <a:defRPr sz="2000">
                <a:solidFill>
                  <a:schemeClr val="tx1"/>
                </a:solidFill>
                <a:latin typeface="黑体" panose="02010609060101010101" pitchFamily="49" charset="-122"/>
                <a:ea typeface="黑体" panose="02010609060101010101" pitchFamily="49" charset="-122"/>
              </a:defRPr>
            </a:lvl5pPr>
            <a:lvl6pPr marL="25146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6pPr>
            <a:lvl7pPr marL="29718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7pPr>
            <a:lvl8pPr marL="34290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8pPr>
            <a:lvl9pPr marL="38862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9pPr>
          </a:lstStyle>
          <a:p>
            <a:pPr algn="r">
              <a:spcBef>
                <a:spcPct val="0"/>
              </a:spcBef>
            </a:pPr>
            <a:fld id="{A2342C74-DB09-456C-BDF7-4755481607CF}" type="slidenum">
              <a:rPr lang="zh-CN" altLang="en-US" sz="1200">
                <a:effectLst/>
                <a:latin typeface="Times New Roman" panose="02020603050405020304" pitchFamily="18" charset="0"/>
                <a:ea typeface="宋体" panose="02010600030101010101" pitchFamily="2" charset="-122"/>
              </a:rPr>
            </a:fld>
            <a:endParaRPr lang="en-US" altLang="zh-CN" sz="1200">
              <a:effectLst/>
              <a:latin typeface="Times New Roman" panose="02020603050405020304" pitchFamily="18" charset="0"/>
              <a:ea typeface="宋体" panose="02010600030101010101" pitchFamily="2" charset="-122"/>
            </a:endParaRPr>
          </a:p>
        </p:txBody>
      </p:sp>
      <p:sp>
        <p:nvSpPr>
          <p:cNvPr id="102403" name="Rectangle 2"/>
          <p:cNvSpPr>
            <a:spLocks noGrp="1" noRot="1" noChangeAspect="1" noChangeArrowheads="1" noTextEdit="1"/>
          </p:cNvSpPr>
          <p:nvPr>
            <p:ph type="sldImg"/>
          </p:nvPr>
        </p:nvSpPr>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黑体" panose="02010609060101010101" pitchFamily="49" charset="-122"/>
                <a:ea typeface="黑体" panose="02010609060101010101" pitchFamily="49" charset="-122"/>
              </a:defRPr>
            </a:lvl1pPr>
            <a:lvl2pPr marL="742950" indent="-285750" eaLnBrk="0" hangingPunct="0">
              <a:defRPr sz="2000">
                <a:solidFill>
                  <a:schemeClr val="tx1"/>
                </a:solidFill>
                <a:latin typeface="黑体" panose="02010609060101010101" pitchFamily="49" charset="-122"/>
                <a:ea typeface="黑体" panose="02010609060101010101" pitchFamily="49" charset="-122"/>
              </a:defRPr>
            </a:lvl2pPr>
            <a:lvl3pPr marL="1143000" indent="-228600" eaLnBrk="0" hangingPunct="0">
              <a:defRPr sz="2000">
                <a:solidFill>
                  <a:schemeClr val="tx1"/>
                </a:solidFill>
                <a:latin typeface="黑体" panose="02010609060101010101" pitchFamily="49" charset="-122"/>
                <a:ea typeface="黑体" panose="02010609060101010101" pitchFamily="49" charset="-122"/>
              </a:defRPr>
            </a:lvl3pPr>
            <a:lvl4pPr marL="1600200" indent="-228600" eaLnBrk="0" hangingPunct="0">
              <a:defRPr sz="2000">
                <a:solidFill>
                  <a:schemeClr val="tx1"/>
                </a:solidFill>
                <a:latin typeface="黑体" panose="02010609060101010101" pitchFamily="49" charset="-122"/>
                <a:ea typeface="黑体" panose="02010609060101010101" pitchFamily="49" charset="-122"/>
              </a:defRPr>
            </a:lvl4pPr>
            <a:lvl5pPr marL="2057400" indent="-228600" eaLnBrk="0" hangingPunct="0">
              <a:defRPr sz="2000">
                <a:solidFill>
                  <a:schemeClr val="tx1"/>
                </a:solidFill>
                <a:latin typeface="黑体" panose="02010609060101010101" pitchFamily="49" charset="-122"/>
                <a:ea typeface="黑体" panose="02010609060101010101" pitchFamily="49" charset="-122"/>
              </a:defRPr>
            </a:lvl5pPr>
            <a:lvl6pPr marL="25146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6pPr>
            <a:lvl7pPr marL="29718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7pPr>
            <a:lvl8pPr marL="34290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8pPr>
            <a:lvl9pPr marL="38862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9pPr>
          </a:lstStyle>
          <a:p>
            <a:pPr algn="r">
              <a:spcBef>
                <a:spcPct val="0"/>
              </a:spcBef>
            </a:pPr>
            <a:fld id="{2B342E47-6E2D-498E-8743-578E2944A7EB}" type="slidenum">
              <a:rPr lang="zh-CN" altLang="en-US" sz="1200">
                <a:effectLst/>
                <a:latin typeface="Times New Roman" panose="02020603050405020304" pitchFamily="18" charset="0"/>
                <a:ea typeface="宋体" panose="02010600030101010101" pitchFamily="2" charset="-122"/>
              </a:rPr>
            </a:fld>
            <a:endParaRPr lang="en-US" altLang="zh-CN" sz="1200">
              <a:effectLst/>
              <a:latin typeface="Times New Roman" panose="02020603050405020304" pitchFamily="18" charset="0"/>
              <a:ea typeface="宋体" panose="02010600030101010101" pitchFamily="2" charset="-122"/>
            </a:endParaRPr>
          </a:p>
        </p:txBody>
      </p:sp>
      <p:sp>
        <p:nvSpPr>
          <p:cNvPr id="114691" name="Rectangle 2"/>
          <p:cNvSpPr>
            <a:spLocks noGrp="1" noRot="1" noChangeAspect="1" noChangeArrowheads="1" noTextEdit="1"/>
          </p:cNvSpPr>
          <p:nvPr>
            <p:ph type="sldImg"/>
          </p:nvPr>
        </p:nvSpPr>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黑体" panose="02010609060101010101" pitchFamily="49" charset="-122"/>
                <a:ea typeface="黑体" panose="02010609060101010101" pitchFamily="49" charset="-122"/>
              </a:defRPr>
            </a:lvl1pPr>
            <a:lvl2pPr marL="742950" indent="-285750" eaLnBrk="0" hangingPunct="0">
              <a:defRPr sz="2000">
                <a:solidFill>
                  <a:schemeClr val="tx1"/>
                </a:solidFill>
                <a:latin typeface="黑体" panose="02010609060101010101" pitchFamily="49" charset="-122"/>
                <a:ea typeface="黑体" panose="02010609060101010101" pitchFamily="49" charset="-122"/>
              </a:defRPr>
            </a:lvl2pPr>
            <a:lvl3pPr marL="1143000" indent="-228600" eaLnBrk="0" hangingPunct="0">
              <a:defRPr sz="2000">
                <a:solidFill>
                  <a:schemeClr val="tx1"/>
                </a:solidFill>
                <a:latin typeface="黑体" panose="02010609060101010101" pitchFamily="49" charset="-122"/>
                <a:ea typeface="黑体" panose="02010609060101010101" pitchFamily="49" charset="-122"/>
              </a:defRPr>
            </a:lvl3pPr>
            <a:lvl4pPr marL="1600200" indent="-228600" eaLnBrk="0" hangingPunct="0">
              <a:defRPr sz="2000">
                <a:solidFill>
                  <a:schemeClr val="tx1"/>
                </a:solidFill>
                <a:latin typeface="黑体" panose="02010609060101010101" pitchFamily="49" charset="-122"/>
                <a:ea typeface="黑体" panose="02010609060101010101" pitchFamily="49" charset="-122"/>
              </a:defRPr>
            </a:lvl4pPr>
            <a:lvl5pPr marL="2057400" indent="-228600" eaLnBrk="0" hangingPunct="0">
              <a:defRPr sz="2000">
                <a:solidFill>
                  <a:schemeClr val="tx1"/>
                </a:solidFill>
                <a:latin typeface="黑体" panose="02010609060101010101" pitchFamily="49" charset="-122"/>
                <a:ea typeface="黑体" panose="02010609060101010101" pitchFamily="49" charset="-122"/>
              </a:defRPr>
            </a:lvl5pPr>
            <a:lvl6pPr marL="25146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6pPr>
            <a:lvl7pPr marL="29718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7pPr>
            <a:lvl8pPr marL="34290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8pPr>
            <a:lvl9pPr marL="38862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9pPr>
          </a:lstStyle>
          <a:p>
            <a:pPr algn="r">
              <a:spcBef>
                <a:spcPct val="0"/>
              </a:spcBef>
            </a:pPr>
            <a:fld id="{5AA34C94-42C4-42E5-842B-2A220B23EA43}" type="slidenum">
              <a:rPr lang="zh-CN" altLang="en-US" sz="1200">
                <a:effectLst/>
                <a:latin typeface="Times New Roman" panose="02020603050405020304" pitchFamily="18" charset="0"/>
                <a:ea typeface="宋体" panose="02010600030101010101" pitchFamily="2" charset="-122"/>
              </a:rPr>
            </a:fld>
            <a:endParaRPr lang="en-US" altLang="zh-CN" sz="1200">
              <a:effectLst/>
              <a:latin typeface="Times New Roman" panose="02020603050405020304" pitchFamily="18" charset="0"/>
              <a:ea typeface="宋体" panose="02010600030101010101" pitchFamily="2" charset="-122"/>
            </a:endParaRPr>
          </a:p>
        </p:txBody>
      </p:sp>
      <p:sp>
        <p:nvSpPr>
          <p:cNvPr id="116739" name="Rectangle 2"/>
          <p:cNvSpPr>
            <a:spLocks noGrp="1" noRot="1" noChangeAspect="1" noChangeArrowheads="1" noTextEdit="1"/>
          </p:cNvSpPr>
          <p:nvPr>
            <p:ph type="sldImg"/>
          </p:nvPr>
        </p:nvSpPr>
        <p:spPr/>
      </p:sp>
      <p:sp>
        <p:nvSpPr>
          <p:cNvPr id="1167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黑体" panose="02010609060101010101" pitchFamily="49" charset="-122"/>
                <a:ea typeface="黑体" panose="02010609060101010101" pitchFamily="49" charset="-122"/>
              </a:defRPr>
            </a:lvl1pPr>
            <a:lvl2pPr marL="742950" indent="-285750" eaLnBrk="0" hangingPunct="0">
              <a:defRPr sz="2000">
                <a:solidFill>
                  <a:schemeClr val="tx1"/>
                </a:solidFill>
                <a:latin typeface="黑体" panose="02010609060101010101" pitchFamily="49" charset="-122"/>
                <a:ea typeface="黑体" panose="02010609060101010101" pitchFamily="49" charset="-122"/>
              </a:defRPr>
            </a:lvl2pPr>
            <a:lvl3pPr marL="1143000" indent="-228600" eaLnBrk="0" hangingPunct="0">
              <a:defRPr sz="2000">
                <a:solidFill>
                  <a:schemeClr val="tx1"/>
                </a:solidFill>
                <a:latin typeface="黑体" panose="02010609060101010101" pitchFamily="49" charset="-122"/>
                <a:ea typeface="黑体" panose="02010609060101010101" pitchFamily="49" charset="-122"/>
              </a:defRPr>
            </a:lvl3pPr>
            <a:lvl4pPr marL="1600200" indent="-228600" eaLnBrk="0" hangingPunct="0">
              <a:defRPr sz="2000">
                <a:solidFill>
                  <a:schemeClr val="tx1"/>
                </a:solidFill>
                <a:latin typeface="黑体" panose="02010609060101010101" pitchFamily="49" charset="-122"/>
                <a:ea typeface="黑体" panose="02010609060101010101" pitchFamily="49" charset="-122"/>
              </a:defRPr>
            </a:lvl4pPr>
            <a:lvl5pPr marL="2057400" indent="-228600" eaLnBrk="0" hangingPunct="0">
              <a:defRPr sz="2000">
                <a:solidFill>
                  <a:schemeClr val="tx1"/>
                </a:solidFill>
                <a:latin typeface="黑体" panose="02010609060101010101" pitchFamily="49" charset="-122"/>
                <a:ea typeface="黑体" panose="02010609060101010101" pitchFamily="49" charset="-122"/>
              </a:defRPr>
            </a:lvl5pPr>
            <a:lvl6pPr marL="25146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6pPr>
            <a:lvl7pPr marL="29718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7pPr>
            <a:lvl8pPr marL="34290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8pPr>
            <a:lvl9pPr marL="38862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9pPr>
          </a:lstStyle>
          <a:p>
            <a:pPr algn="r">
              <a:spcBef>
                <a:spcPct val="0"/>
              </a:spcBef>
            </a:pPr>
            <a:fld id="{9D21F0CA-6DF7-4D33-BAEA-A82BD83BD25F}" type="slidenum">
              <a:rPr lang="zh-CN" altLang="en-US" sz="1200">
                <a:effectLst/>
                <a:latin typeface="Times New Roman" panose="02020603050405020304" pitchFamily="18" charset="0"/>
                <a:ea typeface="宋体" panose="02010600030101010101" pitchFamily="2" charset="-122"/>
              </a:rPr>
            </a:fld>
            <a:endParaRPr lang="en-US" altLang="zh-CN" sz="1200">
              <a:effectLst/>
              <a:latin typeface="Times New Roman" panose="02020603050405020304" pitchFamily="18" charset="0"/>
              <a:ea typeface="宋体" panose="02010600030101010101" pitchFamily="2" charset="-122"/>
            </a:endParaRPr>
          </a:p>
        </p:txBody>
      </p:sp>
      <p:sp>
        <p:nvSpPr>
          <p:cNvPr id="63491" name="Rectangle 2"/>
          <p:cNvSpPr>
            <a:spLocks noGrp="1" noRot="1" noChangeAspect="1" noChangeArrowheads="1" noTextEdit="1"/>
          </p:cNvSpPr>
          <p:nvPr>
            <p:ph type="sldImg"/>
          </p:nvPr>
        </p:nvSpPr>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黑体" panose="02010609060101010101" pitchFamily="49" charset="-122"/>
                <a:ea typeface="黑体" panose="02010609060101010101" pitchFamily="49" charset="-122"/>
              </a:defRPr>
            </a:lvl1pPr>
            <a:lvl2pPr marL="742950" indent="-285750" eaLnBrk="0" hangingPunct="0">
              <a:defRPr sz="2000">
                <a:solidFill>
                  <a:schemeClr val="tx1"/>
                </a:solidFill>
                <a:latin typeface="黑体" panose="02010609060101010101" pitchFamily="49" charset="-122"/>
                <a:ea typeface="黑体" panose="02010609060101010101" pitchFamily="49" charset="-122"/>
              </a:defRPr>
            </a:lvl2pPr>
            <a:lvl3pPr marL="1143000" indent="-228600" eaLnBrk="0" hangingPunct="0">
              <a:defRPr sz="2000">
                <a:solidFill>
                  <a:schemeClr val="tx1"/>
                </a:solidFill>
                <a:latin typeface="黑体" panose="02010609060101010101" pitchFamily="49" charset="-122"/>
                <a:ea typeface="黑体" panose="02010609060101010101" pitchFamily="49" charset="-122"/>
              </a:defRPr>
            </a:lvl3pPr>
            <a:lvl4pPr marL="1600200" indent="-228600" eaLnBrk="0" hangingPunct="0">
              <a:defRPr sz="2000">
                <a:solidFill>
                  <a:schemeClr val="tx1"/>
                </a:solidFill>
                <a:latin typeface="黑体" panose="02010609060101010101" pitchFamily="49" charset="-122"/>
                <a:ea typeface="黑体" panose="02010609060101010101" pitchFamily="49" charset="-122"/>
              </a:defRPr>
            </a:lvl4pPr>
            <a:lvl5pPr marL="2057400" indent="-228600" eaLnBrk="0" hangingPunct="0">
              <a:defRPr sz="2000">
                <a:solidFill>
                  <a:schemeClr val="tx1"/>
                </a:solidFill>
                <a:latin typeface="黑体" panose="02010609060101010101" pitchFamily="49" charset="-122"/>
                <a:ea typeface="黑体" panose="02010609060101010101" pitchFamily="49" charset="-122"/>
              </a:defRPr>
            </a:lvl5pPr>
            <a:lvl6pPr marL="25146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6pPr>
            <a:lvl7pPr marL="29718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7pPr>
            <a:lvl8pPr marL="34290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8pPr>
            <a:lvl9pPr marL="38862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9pPr>
          </a:lstStyle>
          <a:p>
            <a:pPr algn="r">
              <a:spcBef>
                <a:spcPct val="0"/>
              </a:spcBef>
            </a:pPr>
            <a:fld id="{2B0A3668-C5FB-44CB-B78B-DD3B9327902D}" type="slidenum">
              <a:rPr lang="zh-CN" altLang="en-US" sz="1200">
                <a:effectLst/>
                <a:latin typeface="Times New Roman" panose="02020603050405020304" pitchFamily="18" charset="0"/>
                <a:ea typeface="宋体" panose="02010600030101010101" pitchFamily="2" charset="-122"/>
              </a:rPr>
            </a:fld>
            <a:endParaRPr lang="en-US" altLang="zh-CN" sz="1200">
              <a:effectLst/>
              <a:latin typeface="Times New Roman" panose="02020603050405020304" pitchFamily="18" charset="0"/>
              <a:ea typeface="宋体" panose="02010600030101010101" pitchFamily="2" charset="-122"/>
            </a:endParaRPr>
          </a:p>
        </p:txBody>
      </p:sp>
      <p:sp>
        <p:nvSpPr>
          <p:cNvPr id="65539" name="Rectangle 2"/>
          <p:cNvSpPr>
            <a:spLocks noGrp="1" noRot="1" noChangeAspect="1" noChangeArrowheads="1" noTextEdit="1"/>
          </p:cNvSpPr>
          <p:nvPr>
            <p:ph type="sldImg"/>
          </p:nvPr>
        </p:nvSpPr>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黑体" panose="02010609060101010101" pitchFamily="49" charset="-122"/>
                <a:ea typeface="黑体" panose="02010609060101010101" pitchFamily="49" charset="-122"/>
              </a:defRPr>
            </a:lvl1pPr>
            <a:lvl2pPr marL="742950" indent="-285750" eaLnBrk="0" hangingPunct="0">
              <a:defRPr sz="2000">
                <a:solidFill>
                  <a:schemeClr val="tx1"/>
                </a:solidFill>
                <a:latin typeface="黑体" panose="02010609060101010101" pitchFamily="49" charset="-122"/>
                <a:ea typeface="黑体" panose="02010609060101010101" pitchFamily="49" charset="-122"/>
              </a:defRPr>
            </a:lvl2pPr>
            <a:lvl3pPr marL="1143000" indent="-228600" eaLnBrk="0" hangingPunct="0">
              <a:defRPr sz="2000">
                <a:solidFill>
                  <a:schemeClr val="tx1"/>
                </a:solidFill>
                <a:latin typeface="黑体" panose="02010609060101010101" pitchFamily="49" charset="-122"/>
                <a:ea typeface="黑体" panose="02010609060101010101" pitchFamily="49" charset="-122"/>
              </a:defRPr>
            </a:lvl3pPr>
            <a:lvl4pPr marL="1600200" indent="-228600" eaLnBrk="0" hangingPunct="0">
              <a:defRPr sz="2000">
                <a:solidFill>
                  <a:schemeClr val="tx1"/>
                </a:solidFill>
                <a:latin typeface="黑体" panose="02010609060101010101" pitchFamily="49" charset="-122"/>
                <a:ea typeface="黑体" panose="02010609060101010101" pitchFamily="49" charset="-122"/>
              </a:defRPr>
            </a:lvl4pPr>
            <a:lvl5pPr marL="2057400" indent="-228600" eaLnBrk="0" hangingPunct="0">
              <a:defRPr sz="2000">
                <a:solidFill>
                  <a:schemeClr val="tx1"/>
                </a:solidFill>
                <a:latin typeface="黑体" panose="02010609060101010101" pitchFamily="49" charset="-122"/>
                <a:ea typeface="黑体" panose="02010609060101010101" pitchFamily="49" charset="-122"/>
              </a:defRPr>
            </a:lvl5pPr>
            <a:lvl6pPr marL="25146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6pPr>
            <a:lvl7pPr marL="29718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7pPr>
            <a:lvl8pPr marL="34290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8pPr>
            <a:lvl9pPr marL="38862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9pPr>
          </a:lstStyle>
          <a:p>
            <a:pPr algn="r">
              <a:spcBef>
                <a:spcPct val="0"/>
              </a:spcBef>
            </a:pPr>
            <a:fld id="{4B245C5C-6ED4-4861-AE60-BE1C6399B876}" type="slidenum">
              <a:rPr lang="zh-CN" altLang="en-US" sz="1200">
                <a:effectLst/>
                <a:latin typeface="Times New Roman" panose="02020603050405020304" pitchFamily="18" charset="0"/>
                <a:ea typeface="宋体" panose="02010600030101010101" pitchFamily="2" charset="-122"/>
              </a:rPr>
            </a:fld>
            <a:endParaRPr lang="en-US" altLang="zh-CN" sz="1200">
              <a:effectLst/>
              <a:latin typeface="Times New Roman" panose="02020603050405020304" pitchFamily="18" charset="0"/>
              <a:ea typeface="宋体" panose="02010600030101010101" pitchFamily="2" charset="-122"/>
            </a:endParaRPr>
          </a:p>
        </p:txBody>
      </p:sp>
      <p:sp>
        <p:nvSpPr>
          <p:cNvPr id="75779" name="Rectangle 2"/>
          <p:cNvSpPr>
            <a:spLocks noGrp="1" noRot="1" noChangeAspect="1" noChangeArrowheads="1" noTextEdit="1"/>
          </p:cNvSpPr>
          <p:nvPr>
            <p:ph type="sldImg"/>
          </p:nvPr>
        </p:nvSpPr>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黑体" panose="02010609060101010101" pitchFamily="49" charset="-122"/>
                <a:ea typeface="黑体" panose="02010609060101010101" pitchFamily="49" charset="-122"/>
              </a:defRPr>
            </a:lvl1pPr>
            <a:lvl2pPr marL="742950" indent="-285750" eaLnBrk="0" hangingPunct="0">
              <a:defRPr sz="2000">
                <a:solidFill>
                  <a:schemeClr val="tx1"/>
                </a:solidFill>
                <a:latin typeface="黑体" panose="02010609060101010101" pitchFamily="49" charset="-122"/>
                <a:ea typeface="黑体" panose="02010609060101010101" pitchFamily="49" charset="-122"/>
              </a:defRPr>
            </a:lvl2pPr>
            <a:lvl3pPr marL="1143000" indent="-228600" eaLnBrk="0" hangingPunct="0">
              <a:defRPr sz="2000">
                <a:solidFill>
                  <a:schemeClr val="tx1"/>
                </a:solidFill>
                <a:latin typeface="黑体" panose="02010609060101010101" pitchFamily="49" charset="-122"/>
                <a:ea typeface="黑体" panose="02010609060101010101" pitchFamily="49" charset="-122"/>
              </a:defRPr>
            </a:lvl3pPr>
            <a:lvl4pPr marL="1600200" indent="-228600" eaLnBrk="0" hangingPunct="0">
              <a:defRPr sz="2000">
                <a:solidFill>
                  <a:schemeClr val="tx1"/>
                </a:solidFill>
                <a:latin typeface="黑体" panose="02010609060101010101" pitchFamily="49" charset="-122"/>
                <a:ea typeface="黑体" panose="02010609060101010101" pitchFamily="49" charset="-122"/>
              </a:defRPr>
            </a:lvl4pPr>
            <a:lvl5pPr marL="2057400" indent="-228600" eaLnBrk="0" hangingPunct="0">
              <a:defRPr sz="2000">
                <a:solidFill>
                  <a:schemeClr val="tx1"/>
                </a:solidFill>
                <a:latin typeface="黑体" panose="02010609060101010101" pitchFamily="49" charset="-122"/>
                <a:ea typeface="黑体" panose="02010609060101010101" pitchFamily="49" charset="-122"/>
              </a:defRPr>
            </a:lvl5pPr>
            <a:lvl6pPr marL="25146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6pPr>
            <a:lvl7pPr marL="29718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7pPr>
            <a:lvl8pPr marL="34290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8pPr>
            <a:lvl9pPr marL="38862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9pPr>
          </a:lstStyle>
          <a:p>
            <a:pPr algn="r">
              <a:spcBef>
                <a:spcPct val="0"/>
              </a:spcBef>
            </a:pPr>
            <a:fld id="{97F2BF01-88D7-409A-B404-05AB8B6D77EB}" type="slidenum">
              <a:rPr lang="zh-CN" altLang="en-US" sz="1200">
                <a:effectLst/>
                <a:latin typeface="Times New Roman" panose="02020603050405020304" pitchFamily="18" charset="0"/>
                <a:ea typeface="宋体" panose="02010600030101010101" pitchFamily="2" charset="-122"/>
              </a:rPr>
            </a:fld>
            <a:endParaRPr lang="en-US" altLang="zh-CN" sz="1200">
              <a:effectLst/>
              <a:latin typeface="Times New Roman" panose="02020603050405020304" pitchFamily="18" charset="0"/>
              <a:ea typeface="宋体" panose="02010600030101010101" pitchFamily="2" charset="-122"/>
            </a:endParaRPr>
          </a:p>
        </p:txBody>
      </p:sp>
      <p:sp>
        <p:nvSpPr>
          <p:cNvPr id="77827" name="Rectangle 2"/>
          <p:cNvSpPr>
            <a:spLocks noGrp="1" noRot="1" noChangeAspect="1" noChangeArrowheads="1" noTextEdit="1"/>
          </p:cNvSpPr>
          <p:nvPr>
            <p:ph type="sldImg"/>
          </p:nvPr>
        </p:nvSpPr>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黑体" panose="02010609060101010101" pitchFamily="49" charset="-122"/>
                <a:ea typeface="黑体" panose="02010609060101010101" pitchFamily="49" charset="-122"/>
              </a:defRPr>
            </a:lvl1pPr>
            <a:lvl2pPr marL="742950" indent="-285750" eaLnBrk="0" hangingPunct="0">
              <a:defRPr sz="2000">
                <a:solidFill>
                  <a:schemeClr val="tx1"/>
                </a:solidFill>
                <a:latin typeface="黑体" panose="02010609060101010101" pitchFamily="49" charset="-122"/>
                <a:ea typeface="黑体" panose="02010609060101010101" pitchFamily="49" charset="-122"/>
              </a:defRPr>
            </a:lvl2pPr>
            <a:lvl3pPr marL="1143000" indent="-228600" eaLnBrk="0" hangingPunct="0">
              <a:defRPr sz="2000">
                <a:solidFill>
                  <a:schemeClr val="tx1"/>
                </a:solidFill>
                <a:latin typeface="黑体" panose="02010609060101010101" pitchFamily="49" charset="-122"/>
                <a:ea typeface="黑体" panose="02010609060101010101" pitchFamily="49" charset="-122"/>
              </a:defRPr>
            </a:lvl3pPr>
            <a:lvl4pPr marL="1600200" indent="-228600" eaLnBrk="0" hangingPunct="0">
              <a:defRPr sz="2000">
                <a:solidFill>
                  <a:schemeClr val="tx1"/>
                </a:solidFill>
                <a:latin typeface="黑体" panose="02010609060101010101" pitchFamily="49" charset="-122"/>
                <a:ea typeface="黑体" panose="02010609060101010101" pitchFamily="49" charset="-122"/>
              </a:defRPr>
            </a:lvl4pPr>
            <a:lvl5pPr marL="2057400" indent="-228600" eaLnBrk="0" hangingPunct="0">
              <a:defRPr sz="2000">
                <a:solidFill>
                  <a:schemeClr val="tx1"/>
                </a:solidFill>
                <a:latin typeface="黑体" panose="02010609060101010101" pitchFamily="49" charset="-122"/>
                <a:ea typeface="黑体" panose="02010609060101010101" pitchFamily="49" charset="-122"/>
              </a:defRPr>
            </a:lvl5pPr>
            <a:lvl6pPr marL="25146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6pPr>
            <a:lvl7pPr marL="29718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7pPr>
            <a:lvl8pPr marL="34290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8pPr>
            <a:lvl9pPr marL="38862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9pPr>
          </a:lstStyle>
          <a:p>
            <a:pPr algn="r">
              <a:spcBef>
                <a:spcPct val="0"/>
              </a:spcBef>
            </a:pPr>
            <a:fld id="{F3DB9A55-8E3E-4903-930F-6E589177FD13}" type="slidenum">
              <a:rPr lang="zh-CN" altLang="en-US" sz="1200">
                <a:effectLst/>
                <a:latin typeface="Times New Roman" panose="02020603050405020304" pitchFamily="18" charset="0"/>
                <a:ea typeface="宋体" panose="02010600030101010101" pitchFamily="2" charset="-122"/>
              </a:rPr>
            </a:fld>
            <a:endParaRPr lang="en-US" altLang="zh-CN" sz="1200">
              <a:effectLst/>
              <a:latin typeface="Times New Roman" panose="02020603050405020304" pitchFamily="18" charset="0"/>
              <a:ea typeface="宋体" panose="02010600030101010101" pitchFamily="2" charset="-122"/>
            </a:endParaRPr>
          </a:p>
        </p:txBody>
      </p:sp>
      <p:sp>
        <p:nvSpPr>
          <p:cNvPr id="79875" name="Rectangle 2"/>
          <p:cNvSpPr>
            <a:spLocks noGrp="1" noRot="1" noChangeAspect="1" noChangeArrowheads="1" noTextEdit="1"/>
          </p:cNvSpPr>
          <p:nvPr>
            <p:ph type="sldImg"/>
          </p:nvPr>
        </p:nvSpPr>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黑体" panose="02010609060101010101" pitchFamily="49" charset="-122"/>
                <a:ea typeface="黑体" panose="02010609060101010101" pitchFamily="49" charset="-122"/>
              </a:defRPr>
            </a:lvl1pPr>
            <a:lvl2pPr marL="742950" indent="-285750" eaLnBrk="0" hangingPunct="0">
              <a:defRPr sz="2000">
                <a:solidFill>
                  <a:schemeClr val="tx1"/>
                </a:solidFill>
                <a:latin typeface="黑体" panose="02010609060101010101" pitchFamily="49" charset="-122"/>
                <a:ea typeface="黑体" panose="02010609060101010101" pitchFamily="49" charset="-122"/>
              </a:defRPr>
            </a:lvl2pPr>
            <a:lvl3pPr marL="1143000" indent="-228600" eaLnBrk="0" hangingPunct="0">
              <a:defRPr sz="2000">
                <a:solidFill>
                  <a:schemeClr val="tx1"/>
                </a:solidFill>
                <a:latin typeface="黑体" panose="02010609060101010101" pitchFamily="49" charset="-122"/>
                <a:ea typeface="黑体" panose="02010609060101010101" pitchFamily="49" charset="-122"/>
              </a:defRPr>
            </a:lvl3pPr>
            <a:lvl4pPr marL="1600200" indent="-228600" eaLnBrk="0" hangingPunct="0">
              <a:defRPr sz="2000">
                <a:solidFill>
                  <a:schemeClr val="tx1"/>
                </a:solidFill>
                <a:latin typeface="黑体" panose="02010609060101010101" pitchFamily="49" charset="-122"/>
                <a:ea typeface="黑体" panose="02010609060101010101" pitchFamily="49" charset="-122"/>
              </a:defRPr>
            </a:lvl4pPr>
            <a:lvl5pPr marL="2057400" indent="-228600" eaLnBrk="0" hangingPunct="0">
              <a:defRPr sz="2000">
                <a:solidFill>
                  <a:schemeClr val="tx1"/>
                </a:solidFill>
                <a:latin typeface="黑体" panose="02010609060101010101" pitchFamily="49" charset="-122"/>
                <a:ea typeface="黑体" panose="02010609060101010101" pitchFamily="49" charset="-122"/>
              </a:defRPr>
            </a:lvl5pPr>
            <a:lvl6pPr marL="25146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6pPr>
            <a:lvl7pPr marL="29718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7pPr>
            <a:lvl8pPr marL="34290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8pPr>
            <a:lvl9pPr marL="38862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9pPr>
          </a:lstStyle>
          <a:p>
            <a:pPr algn="r">
              <a:spcBef>
                <a:spcPct val="0"/>
              </a:spcBef>
            </a:pPr>
            <a:fld id="{DDC40E4C-B857-4D8C-BBE8-5DD91972584E}" type="slidenum">
              <a:rPr lang="zh-CN" altLang="en-US" sz="1200">
                <a:effectLst/>
                <a:latin typeface="Times New Roman" panose="02020603050405020304" pitchFamily="18" charset="0"/>
                <a:ea typeface="宋体" panose="02010600030101010101" pitchFamily="2" charset="-122"/>
              </a:rPr>
            </a:fld>
            <a:endParaRPr lang="en-US" altLang="zh-CN" sz="1200">
              <a:effectLst/>
              <a:latin typeface="Times New Roman" panose="02020603050405020304" pitchFamily="18" charset="0"/>
              <a:ea typeface="宋体" panose="02010600030101010101" pitchFamily="2" charset="-122"/>
            </a:endParaRPr>
          </a:p>
        </p:txBody>
      </p:sp>
      <p:sp>
        <p:nvSpPr>
          <p:cNvPr id="84995" name="Rectangle 2"/>
          <p:cNvSpPr>
            <a:spLocks noGrp="1" noRot="1" noChangeAspect="1" noChangeArrowheads="1" noTextEdit="1"/>
          </p:cNvSpPr>
          <p:nvPr>
            <p:ph type="sldImg"/>
          </p:nvPr>
        </p:nvSpPr>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黑体" panose="02010609060101010101" pitchFamily="49" charset="-122"/>
                <a:ea typeface="黑体" panose="02010609060101010101" pitchFamily="49" charset="-122"/>
              </a:defRPr>
            </a:lvl1pPr>
            <a:lvl2pPr marL="742950" indent="-285750" eaLnBrk="0" hangingPunct="0">
              <a:defRPr sz="2000">
                <a:solidFill>
                  <a:schemeClr val="tx1"/>
                </a:solidFill>
                <a:latin typeface="黑体" panose="02010609060101010101" pitchFamily="49" charset="-122"/>
                <a:ea typeface="黑体" panose="02010609060101010101" pitchFamily="49" charset="-122"/>
              </a:defRPr>
            </a:lvl2pPr>
            <a:lvl3pPr marL="1143000" indent="-228600" eaLnBrk="0" hangingPunct="0">
              <a:defRPr sz="2000">
                <a:solidFill>
                  <a:schemeClr val="tx1"/>
                </a:solidFill>
                <a:latin typeface="黑体" panose="02010609060101010101" pitchFamily="49" charset="-122"/>
                <a:ea typeface="黑体" panose="02010609060101010101" pitchFamily="49" charset="-122"/>
              </a:defRPr>
            </a:lvl3pPr>
            <a:lvl4pPr marL="1600200" indent="-228600" eaLnBrk="0" hangingPunct="0">
              <a:defRPr sz="2000">
                <a:solidFill>
                  <a:schemeClr val="tx1"/>
                </a:solidFill>
                <a:latin typeface="黑体" panose="02010609060101010101" pitchFamily="49" charset="-122"/>
                <a:ea typeface="黑体" panose="02010609060101010101" pitchFamily="49" charset="-122"/>
              </a:defRPr>
            </a:lvl4pPr>
            <a:lvl5pPr marL="2057400" indent="-228600" eaLnBrk="0" hangingPunct="0">
              <a:defRPr sz="2000">
                <a:solidFill>
                  <a:schemeClr val="tx1"/>
                </a:solidFill>
                <a:latin typeface="黑体" panose="02010609060101010101" pitchFamily="49" charset="-122"/>
                <a:ea typeface="黑体" panose="02010609060101010101" pitchFamily="49" charset="-122"/>
              </a:defRPr>
            </a:lvl5pPr>
            <a:lvl6pPr marL="25146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6pPr>
            <a:lvl7pPr marL="29718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7pPr>
            <a:lvl8pPr marL="34290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8pPr>
            <a:lvl9pPr marL="38862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9pPr>
          </a:lstStyle>
          <a:p>
            <a:pPr algn="r">
              <a:spcBef>
                <a:spcPct val="0"/>
              </a:spcBef>
            </a:pPr>
            <a:fld id="{2C00F7E9-23B9-4D51-A691-9316119B78B1}" type="slidenum">
              <a:rPr lang="zh-CN" altLang="en-US" sz="1200">
                <a:effectLst/>
                <a:latin typeface="Times New Roman" panose="02020603050405020304" pitchFamily="18" charset="0"/>
                <a:ea typeface="宋体" panose="02010600030101010101" pitchFamily="2" charset="-122"/>
              </a:rPr>
            </a:fld>
            <a:endParaRPr lang="en-US" altLang="zh-CN" sz="1200">
              <a:effectLst/>
              <a:latin typeface="Times New Roman" panose="02020603050405020304" pitchFamily="18" charset="0"/>
              <a:ea typeface="宋体" panose="02010600030101010101" pitchFamily="2" charset="-122"/>
            </a:endParaRPr>
          </a:p>
        </p:txBody>
      </p:sp>
      <p:sp>
        <p:nvSpPr>
          <p:cNvPr id="87043" name="Rectangle 2"/>
          <p:cNvSpPr>
            <a:spLocks noGrp="1" noRot="1" noChangeAspect="1" noChangeArrowheads="1" noTextEdit="1"/>
          </p:cNvSpPr>
          <p:nvPr>
            <p:ph type="sldImg"/>
          </p:nvPr>
        </p:nvSpPr>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黑体" panose="02010609060101010101" pitchFamily="49" charset="-122"/>
                <a:ea typeface="黑体" panose="02010609060101010101" pitchFamily="49" charset="-122"/>
              </a:defRPr>
            </a:lvl1pPr>
            <a:lvl2pPr marL="742950" indent="-285750" eaLnBrk="0" hangingPunct="0">
              <a:defRPr sz="2000">
                <a:solidFill>
                  <a:schemeClr val="tx1"/>
                </a:solidFill>
                <a:latin typeface="黑体" panose="02010609060101010101" pitchFamily="49" charset="-122"/>
                <a:ea typeface="黑体" panose="02010609060101010101" pitchFamily="49" charset="-122"/>
              </a:defRPr>
            </a:lvl2pPr>
            <a:lvl3pPr marL="1143000" indent="-228600" eaLnBrk="0" hangingPunct="0">
              <a:defRPr sz="2000">
                <a:solidFill>
                  <a:schemeClr val="tx1"/>
                </a:solidFill>
                <a:latin typeface="黑体" panose="02010609060101010101" pitchFamily="49" charset="-122"/>
                <a:ea typeface="黑体" panose="02010609060101010101" pitchFamily="49" charset="-122"/>
              </a:defRPr>
            </a:lvl3pPr>
            <a:lvl4pPr marL="1600200" indent="-228600" eaLnBrk="0" hangingPunct="0">
              <a:defRPr sz="2000">
                <a:solidFill>
                  <a:schemeClr val="tx1"/>
                </a:solidFill>
                <a:latin typeface="黑体" panose="02010609060101010101" pitchFamily="49" charset="-122"/>
                <a:ea typeface="黑体" panose="02010609060101010101" pitchFamily="49" charset="-122"/>
              </a:defRPr>
            </a:lvl4pPr>
            <a:lvl5pPr marL="2057400" indent="-228600" eaLnBrk="0" hangingPunct="0">
              <a:defRPr sz="2000">
                <a:solidFill>
                  <a:schemeClr val="tx1"/>
                </a:solidFill>
                <a:latin typeface="黑体" panose="02010609060101010101" pitchFamily="49" charset="-122"/>
                <a:ea typeface="黑体" panose="02010609060101010101" pitchFamily="49" charset="-122"/>
              </a:defRPr>
            </a:lvl5pPr>
            <a:lvl6pPr marL="25146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6pPr>
            <a:lvl7pPr marL="29718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7pPr>
            <a:lvl8pPr marL="34290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8pPr>
            <a:lvl9pPr marL="3886200" indent="-2286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9pPr>
          </a:lstStyle>
          <a:p>
            <a:pPr algn="r">
              <a:spcBef>
                <a:spcPct val="0"/>
              </a:spcBef>
            </a:pPr>
            <a:fld id="{4FAE5A76-55BB-4B6C-8AF1-4359650739FE}" type="slidenum">
              <a:rPr lang="zh-CN" altLang="en-US" sz="1200">
                <a:effectLst/>
                <a:latin typeface="Times New Roman" panose="02020603050405020304" pitchFamily="18" charset="0"/>
                <a:ea typeface="宋体" panose="02010600030101010101" pitchFamily="2" charset="-122"/>
              </a:rPr>
            </a:fld>
            <a:endParaRPr lang="en-US" altLang="zh-CN" sz="1200">
              <a:effectLst/>
              <a:latin typeface="Times New Roman" panose="02020603050405020304" pitchFamily="18" charset="0"/>
              <a:ea typeface="宋体" panose="02010600030101010101" pitchFamily="2" charset="-122"/>
            </a:endParaRPr>
          </a:p>
        </p:txBody>
      </p:sp>
      <p:sp>
        <p:nvSpPr>
          <p:cNvPr id="89091" name="Rectangle 2"/>
          <p:cNvSpPr>
            <a:spLocks noGrp="1" noRot="1" noChangeAspect="1" noChangeArrowheads="1" noTextEdit="1"/>
          </p:cNvSpPr>
          <p:nvPr>
            <p:ph type="sldImg"/>
          </p:nvPr>
        </p:nvSpPr>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AD90E219-2127-48B7-ABFB-565F6BE6DABC}" type="slidenum">
              <a:rPr lang="zh-CN" altLang="en-US"/>
            </a:fld>
            <a:endParaRPr lang="en-US" altLang="zh-CN"/>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E887DE6-7841-4FBF-8EB9-8CD8E68B779D}" type="slidenum">
              <a:rPr lang="zh-CN" altLang="en-US"/>
            </a:fld>
            <a:endParaRPr lang="en-US" altLang="zh-CN"/>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44A506E6-2C0E-47C1-A276-27C46D0AB62D}" type="slidenum">
              <a:rPr lang="zh-CN" altLang="en-US"/>
            </a:fld>
            <a:endParaRPr lang="en-US" altLang="zh-CN"/>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2E3128D6-F4F8-4C15-85EA-1A99DFD440E2}" type="slidenum">
              <a:rPr lang="zh-CN" altLang="en-US"/>
            </a:fld>
            <a:endParaRPr lang="en-US" altLang="zh-CN"/>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B2459E52-6A4D-4B60-B13C-0405018428AC}" type="slidenum">
              <a:rPr lang="zh-CN" altLang="en-US"/>
            </a:fld>
            <a:endParaRPr lang="en-US" altLang="zh-CN"/>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88923E43-5041-4B33-B28D-F0E7F47E5B3D}" type="slidenum">
              <a:rPr lang="zh-CN" altLang="en-US"/>
            </a:fld>
            <a:endParaRPr lang="en-US" altLang="zh-CN"/>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B6129BE7-C56A-4C61-BE1B-1ECC44920E54}" type="slidenum">
              <a:rPr lang="zh-CN" altLang="en-US"/>
            </a:fld>
            <a:endParaRPr lang="en-US" altLang="zh-CN"/>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F5DDF3BC-5151-4CEA-817B-836ED91FF26A}" type="slidenum">
              <a:rPr lang="zh-CN" altLang="en-US"/>
            </a:fld>
            <a:endParaRPr lang="en-US" altLang="zh-CN"/>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67FD6480-DF0C-42C0-8AA3-821AF67EE98C}" type="slidenum">
              <a:rPr lang="zh-CN" altLang="en-US"/>
            </a:fld>
            <a:endParaRPr lang="en-US" altLang="zh-CN"/>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DDDF89D4-6291-4A37-B223-FE9EB2CAED65}" type="slidenum">
              <a:rPr lang="zh-CN" altLang="en-US"/>
            </a:fld>
            <a:endParaRPr lang="en-US" altLang="zh-CN"/>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AADFEB0E-1687-434A-80CF-801F6DF315F3}" type="slidenum">
              <a:rPr lang="zh-CN" altLang="en-US"/>
            </a:fld>
            <a:endParaRPr lang="en-US" altLang="zh-CN"/>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19812"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a:spcBef>
                <a:spcPct val="0"/>
              </a:spcBef>
              <a:defRPr sz="1400">
                <a:effectLst/>
                <a:latin typeface="+mn-lt"/>
                <a:ea typeface="宋体" panose="02010600030101010101" pitchFamily="2" charset="-122"/>
              </a:defRPr>
            </a:lvl1pPr>
          </a:lstStyle>
          <a:p>
            <a:pPr>
              <a:defRPr/>
            </a:pPr>
            <a:endParaRPr lang="en-US" altLang="zh-CN"/>
          </a:p>
        </p:txBody>
      </p:sp>
      <p:sp>
        <p:nvSpPr>
          <p:cNvPr id="119813"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spcBef>
                <a:spcPct val="0"/>
              </a:spcBef>
              <a:defRPr sz="1400">
                <a:effectLst/>
                <a:latin typeface="+mn-lt"/>
                <a:ea typeface="宋体" panose="02010600030101010101" pitchFamily="2" charset="-122"/>
              </a:defRPr>
            </a:lvl1pPr>
          </a:lstStyle>
          <a:p>
            <a:pPr>
              <a:defRPr/>
            </a:pPr>
            <a:endParaRPr lang="en-US" altLang="zh-CN"/>
          </a:p>
        </p:txBody>
      </p:sp>
      <p:sp>
        <p:nvSpPr>
          <p:cNvPr id="119814"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spcBef>
                <a:spcPct val="0"/>
              </a:spcBef>
              <a:defRPr sz="1400">
                <a:effectLst/>
                <a:latin typeface="+mn-lt"/>
                <a:ea typeface="宋体" panose="02010600030101010101" pitchFamily="2" charset="-122"/>
              </a:defRPr>
            </a:lvl1pPr>
          </a:lstStyle>
          <a:p>
            <a:pPr>
              <a:defRPr/>
            </a:pPr>
            <a:fld id="{6EB783CE-0771-4802-BDE3-9A23DD78D719}"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random/>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4000">
          <a:solidFill>
            <a:schemeClr val="tx2"/>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4000">
          <a:solidFill>
            <a:schemeClr val="tx2"/>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4000">
          <a:solidFill>
            <a:schemeClr val="tx2"/>
          </a:solidFill>
          <a:latin typeface="Arial" panose="020B0604020202020204" pitchFamily="34" charset="0"/>
          <a:ea typeface="黑体" panose="02010609060101010101" pitchFamily="49" charset="-122"/>
        </a:defRPr>
      </a:lvl5pPr>
      <a:lvl6pPr marL="457200" algn="ctr" rtl="0" fontAlgn="base">
        <a:spcBef>
          <a:spcPct val="0"/>
        </a:spcBef>
        <a:spcAft>
          <a:spcPct val="0"/>
        </a:spcAft>
        <a:defRPr sz="4000">
          <a:solidFill>
            <a:schemeClr val="tx2"/>
          </a:solidFill>
          <a:latin typeface="Arial" panose="020B0604020202020204" pitchFamily="34" charset="0"/>
          <a:ea typeface="黑体" panose="02010609060101010101" pitchFamily="49" charset="-122"/>
        </a:defRPr>
      </a:lvl6pPr>
      <a:lvl7pPr marL="914400" algn="ctr" rtl="0" fontAlgn="base">
        <a:spcBef>
          <a:spcPct val="0"/>
        </a:spcBef>
        <a:spcAft>
          <a:spcPct val="0"/>
        </a:spcAft>
        <a:defRPr sz="4000">
          <a:solidFill>
            <a:schemeClr val="tx2"/>
          </a:solidFill>
          <a:latin typeface="Arial" panose="020B0604020202020204" pitchFamily="34" charset="0"/>
          <a:ea typeface="黑体" panose="02010609060101010101" pitchFamily="49" charset="-122"/>
        </a:defRPr>
      </a:lvl7pPr>
      <a:lvl8pPr marL="1371600" algn="ctr" rtl="0" fontAlgn="base">
        <a:spcBef>
          <a:spcPct val="0"/>
        </a:spcBef>
        <a:spcAft>
          <a:spcPct val="0"/>
        </a:spcAft>
        <a:defRPr sz="4000">
          <a:solidFill>
            <a:schemeClr val="tx2"/>
          </a:solidFill>
          <a:latin typeface="Arial" panose="020B0604020202020204" pitchFamily="34" charset="0"/>
          <a:ea typeface="黑体" panose="02010609060101010101" pitchFamily="49" charset="-122"/>
        </a:defRPr>
      </a:lvl8pPr>
      <a:lvl9pPr marL="1828800" algn="ctr" rtl="0" fontAlgn="base">
        <a:spcBef>
          <a:spcPct val="0"/>
        </a:spcBef>
        <a:spcAft>
          <a:spcPct val="0"/>
        </a:spcAft>
        <a:defRPr sz="4000">
          <a:solidFill>
            <a:schemeClr val="tx2"/>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5.png"/><Relationship Id="rId1"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7.png"/><Relationship Id="rId1" Type="http://schemas.openxmlformats.org/officeDocument/2006/relationships/image" Target="../media/image46.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52.png"/><Relationship Id="rId1"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54.png"/><Relationship Id="rId1" Type="http://schemas.openxmlformats.org/officeDocument/2006/relationships/image" Target="../media/image5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6.png"/><Relationship Id="rId1"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58.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59.png"/></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61.jpeg"/><Relationship Id="rId1" Type="http://schemas.openxmlformats.org/officeDocument/2006/relationships/image" Target="../media/image6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3.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3.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57.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5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867400" y="0"/>
            <a:ext cx="3276600" cy="725488"/>
          </a:xfrm>
        </p:spPr>
        <p:txBody>
          <a:bodyPr/>
          <a:lstStyle/>
          <a:p>
            <a:pPr algn="l"/>
            <a:r>
              <a:rPr lang="zh-CN" altLang="en-US" b="1" smtClean="0">
                <a:solidFill>
                  <a:schemeClr val="tx1"/>
                </a:solidFill>
              </a:rPr>
              <a:t>中频逆变原理</a:t>
            </a:r>
            <a:endParaRPr lang="zh-CN" altLang="en-US" b="1" smtClean="0">
              <a:solidFill>
                <a:schemeClr val="tx1"/>
              </a:solidFill>
            </a:endParaRPr>
          </a:p>
        </p:txBody>
      </p:sp>
      <p:sp>
        <p:nvSpPr>
          <p:cNvPr id="58371" name="Rectangle 3"/>
          <p:cNvSpPr>
            <a:spLocks noGrp="1" noChangeArrowheads="1"/>
          </p:cNvSpPr>
          <p:nvPr>
            <p:ph type="body" idx="1"/>
          </p:nvPr>
        </p:nvSpPr>
        <p:spPr>
          <a:xfrm>
            <a:off x="0" y="1600200"/>
            <a:ext cx="8229600" cy="5257800"/>
          </a:xfrm>
        </p:spPr>
        <p:txBody>
          <a:bodyPr/>
          <a:lstStyle/>
          <a:p>
            <a:pPr marL="812800" indent="-812800">
              <a:lnSpc>
                <a:spcPct val="120000"/>
              </a:lnSpc>
              <a:buFontTx/>
              <a:buNone/>
            </a:pPr>
            <a:r>
              <a:rPr lang="zh-CN" altLang="de-DE" sz="2400" smtClean="0"/>
              <a:t>       控制系统简介</a:t>
            </a:r>
            <a:endParaRPr lang="zh-CN" altLang="de-DE" sz="2400" smtClean="0"/>
          </a:p>
          <a:p>
            <a:pPr marL="812800" indent="-812800">
              <a:lnSpc>
                <a:spcPct val="120000"/>
              </a:lnSpc>
              <a:buFontTx/>
              <a:buNone/>
            </a:pPr>
            <a:r>
              <a:rPr lang="de-DE" altLang="zh-CN" sz="2000" smtClean="0"/>
              <a:t>         1.</a:t>
            </a:r>
            <a:r>
              <a:rPr lang="zh-CN" altLang="de-DE" sz="2000" smtClean="0"/>
              <a:t>工频交流电阻焊控制电源</a:t>
            </a:r>
            <a:endParaRPr lang="zh-CN" altLang="de-DE" sz="2000" smtClean="0"/>
          </a:p>
          <a:p>
            <a:pPr marL="812800" indent="-812800">
              <a:lnSpc>
                <a:spcPct val="110000"/>
              </a:lnSpc>
              <a:buFontTx/>
              <a:buNone/>
            </a:pPr>
            <a:r>
              <a:rPr lang="zh-CN" altLang="de-DE" sz="2000" smtClean="0"/>
              <a:t>                  采用反向并联的两晶闸管与焊接变压器的初级绕组串联后接入电网，利用触发控制装置，使两晶闸管分别在交流电的正负半周期通电源。改变晶闸管的导通角，便可实现对焊接变压器次级输出电流的调节。</a:t>
            </a:r>
            <a:endParaRPr lang="zh-CN" altLang="de-DE" sz="2000" smtClean="0"/>
          </a:p>
          <a:p>
            <a:pPr marL="812800" indent="-812800">
              <a:lnSpc>
                <a:spcPct val="110000"/>
              </a:lnSpc>
              <a:buFontTx/>
              <a:buNone/>
            </a:pPr>
            <a:r>
              <a:rPr lang="zh-CN" altLang="de-DE" sz="2000" smtClean="0"/>
              <a:t>                   工频交流电源由于设计原理相对简单、元件生产技术成熟、制造成本较低等在电阻焊电源中占有最多的份额。</a:t>
            </a:r>
            <a:endParaRPr lang="zh-CN" altLang="de-DE" sz="2000" smtClean="0"/>
          </a:p>
          <a:p>
            <a:pPr marL="812800" indent="-812800">
              <a:lnSpc>
                <a:spcPct val="110000"/>
              </a:lnSpc>
              <a:buFontTx/>
              <a:buNone/>
            </a:pPr>
            <a:r>
              <a:rPr lang="de-DE" altLang="zh-CN" sz="2000" smtClean="0"/>
              <a:t>        2.</a:t>
            </a:r>
            <a:r>
              <a:rPr lang="zh-CN" altLang="de-DE" sz="2000" smtClean="0"/>
              <a:t>中频直流电阻焊控制电源</a:t>
            </a:r>
            <a:endParaRPr lang="zh-CN" altLang="de-DE" sz="2000" smtClean="0"/>
          </a:p>
          <a:p>
            <a:pPr marL="812800" indent="-812800">
              <a:lnSpc>
                <a:spcPct val="110000"/>
              </a:lnSpc>
              <a:buFontTx/>
              <a:buNone/>
            </a:pPr>
            <a:r>
              <a:rPr lang="zh-CN" altLang="de-DE" sz="2000" smtClean="0"/>
              <a:t>                  中频逆变直流电阻焊控制电源是由三相交流电经整流电路成为脉动直流电，再经由功率开关器件组成的逆变电路变成中频方波接入变压器，降压后整流成脉动较小的直流电供给电极对工件进行焊接。逆变器通常采用电流反馈脉宽调制（</a:t>
            </a:r>
            <a:r>
              <a:rPr lang="de-DE" altLang="zh-CN" sz="2000" smtClean="0"/>
              <a:t>PWM</a:t>
            </a:r>
            <a:r>
              <a:rPr lang="zh-CN" altLang="de-DE" sz="2000" smtClean="0"/>
              <a:t>）获得稳定的恒电流输出</a:t>
            </a:r>
            <a:r>
              <a:rPr lang="de-DE" altLang="zh-CN" sz="2000" smtClean="0"/>
              <a:t>.</a:t>
            </a:r>
            <a:endParaRPr lang="de-DE" altLang="zh-CN" sz="2000" smtClean="0"/>
          </a:p>
          <a:p>
            <a:pPr marL="812800" indent="-812800">
              <a:lnSpc>
                <a:spcPct val="110000"/>
              </a:lnSpc>
            </a:pPr>
            <a:endParaRPr lang="zh-CN" altLang="en-US" sz="2000" smtClean="0"/>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588125" y="0"/>
            <a:ext cx="2555875" cy="868363"/>
          </a:xfrm>
        </p:spPr>
        <p:txBody>
          <a:bodyPr/>
          <a:lstStyle/>
          <a:p>
            <a:r>
              <a:rPr lang="zh-CN" altLang="en-US" b="1" smtClean="0"/>
              <a:t>质量成本</a:t>
            </a:r>
            <a:endParaRPr lang="zh-CN" altLang="en-US" b="1" smtClean="0"/>
          </a:p>
        </p:txBody>
      </p:sp>
      <p:pic>
        <p:nvPicPr>
          <p:cNvPr id="12390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916113"/>
            <a:ext cx="9144000" cy="494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588125" y="115888"/>
            <a:ext cx="2411413" cy="765175"/>
          </a:xfrm>
        </p:spPr>
        <p:txBody>
          <a:bodyPr/>
          <a:lstStyle/>
          <a:p>
            <a:r>
              <a:rPr lang="zh-CN" altLang="en-US" b="1" smtClean="0"/>
              <a:t>交流能耗</a:t>
            </a:r>
            <a:endParaRPr lang="zh-CN" altLang="en-US" b="1" smtClean="0"/>
          </a:p>
        </p:txBody>
      </p:sp>
      <p:pic>
        <p:nvPicPr>
          <p:cNvPr id="12493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916113"/>
            <a:ext cx="91440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588125" y="0"/>
            <a:ext cx="2555875" cy="692150"/>
          </a:xfrm>
        </p:spPr>
        <p:txBody>
          <a:bodyPr/>
          <a:lstStyle/>
          <a:p>
            <a:r>
              <a:rPr lang="zh-CN" altLang="en-US" sz="3600" b="1" smtClean="0"/>
              <a:t>中频能耗</a:t>
            </a:r>
            <a:endParaRPr lang="zh-CN" altLang="en-US" sz="3600" b="1" smtClean="0"/>
          </a:p>
        </p:txBody>
      </p:sp>
      <p:pic>
        <p:nvPicPr>
          <p:cNvPr id="12595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916113"/>
            <a:ext cx="91440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987675" y="0"/>
            <a:ext cx="6300788" cy="692150"/>
          </a:xfrm>
        </p:spPr>
        <p:txBody>
          <a:bodyPr/>
          <a:lstStyle/>
          <a:p>
            <a:r>
              <a:rPr lang="zh-CN" altLang="en-US" sz="3600" b="1" smtClean="0"/>
              <a:t>交流与中频焊接时间对比</a:t>
            </a:r>
            <a:endParaRPr lang="zh-CN" altLang="en-US" sz="3600" b="1" smtClean="0"/>
          </a:p>
        </p:txBody>
      </p:sp>
      <p:pic>
        <p:nvPicPr>
          <p:cNvPr id="12698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844675"/>
            <a:ext cx="91440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419475" y="0"/>
            <a:ext cx="5724525" cy="868363"/>
          </a:xfrm>
        </p:spPr>
        <p:txBody>
          <a:bodyPr/>
          <a:lstStyle/>
          <a:p>
            <a:r>
              <a:rPr lang="zh-CN" altLang="en-US" sz="3600" b="1" smtClean="0"/>
              <a:t>交流与中频焊接能量对比</a:t>
            </a:r>
            <a:endParaRPr lang="zh-CN" altLang="en-US" sz="3600" b="1" smtClean="0"/>
          </a:p>
        </p:txBody>
      </p:sp>
      <p:pic>
        <p:nvPicPr>
          <p:cNvPr id="12800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00213"/>
            <a:ext cx="91440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title"/>
          </p:nvPr>
        </p:nvSpPr>
        <p:spPr>
          <a:xfrm>
            <a:off x="6011863" y="0"/>
            <a:ext cx="3132137" cy="720725"/>
          </a:xfrm>
          <a:noFill/>
        </p:spPr>
        <p:txBody>
          <a:bodyPr/>
          <a:lstStyle/>
          <a:p>
            <a:r>
              <a:rPr lang="zh-CN" altLang="en-US" b="1" smtClean="0"/>
              <a:t>点焊原理</a:t>
            </a:r>
            <a:endParaRPr lang="zh-CN" altLang="en-US" b="1" smtClean="0"/>
          </a:p>
        </p:txBody>
      </p:sp>
      <p:pic>
        <p:nvPicPr>
          <p:cNvPr id="15155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491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148263" y="0"/>
            <a:ext cx="3995737" cy="720725"/>
          </a:xfrm>
        </p:spPr>
        <p:txBody>
          <a:bodyPr/>
          <a:lstStyle/>
          <a:p>
            <a:r>
              <a:rPr lang="zh-CN" altLang="en-US" b="1" smtClean="0"/>
              <a:t>点焊的典型程序</a:t>
            </a:r>
            <a:endParaRPr lang="zh-CN" altLang="en-US" b="1" smtClean="0"/>
          </a:p>
        </p:txBody>
      </p:sp>
      <p:pic>
        <p:nvPicPr>
          <p:cNvPr id="15258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203575" y="0"/>
            <a:ext cx="5940425" cy="720725"/>
          </a:xfrm>
        </p:spPr>
        <p:txBody>
          <a:bodyPr/>
          <a:lstStyle/>
          <a:p>
            <a:r>
              <a:rPr lang="zh-CN" altLang="en-US" b="1" smtClean="0"/>
              <a:t>点焊焊接质量的一般要求</a:t>
            </a:r>
            <a:endParaRPr lang="zh-CN" altLang="en-US" b="1" smtClean="0"/>
          </a:p>
        </p:txBody>
      </p:sp>
      <p:pic>
        <p:nvPicPr>
          <p:cNvPr id="153605"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2700338" y="0"/>
            <a:ext cx="6443662" cy="692150"/>
          </a:xfrm>
        </p:spPr>
        <p:txBody>
          <a:bodyPr/>
          <a:lstStyle/>
          <a:p>
            <a:r>
              <a:rPr lang="en-US" altLang="zh-CN" b="1" smtClean="0"/>
              <a:t>焊接规范对点焊质量的影响</a:t>
            </a:r>
            <a:endParaRPr lang="zh-CN" altLang="en-US" b="1" smtClean="0"/>
          </a:p>
        </p:txBody>
      </p:sp>
      <p:pic>
        <p:nvPicPr>
          <p:cNvPr id="15769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38300"/>
            <a:ext cx="914400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632" name="Rectangle 8"/>
          <p:cNvSpPr>
            <a:spLocks noGrp="1" noChangeArrowheads="1"/>
          </p:cNvSpPr>
          <p:nvPr>
            <p:ph type="title"/>
          </p:nvPr>
        </p:nvSpPr>
        <p:spPr>
          <a:xfrm>
            <a:off x="2700338" y="0"/>
            <a:ext cx="6443662" cy="692150"/>
          </a:xfrm>
          <a:noFill/>
        </p:spPr>
        <p:txBody>
          <a:bodyPr/>
          <a:lstStyle/>
          <a:p>
            <a:r>
              <a:rPr lang="en-US" altLang="zh-CN" b="1" smtClean="0"/>
              <a:t>焊接规范对点焊质量的影响</a:t>
            </a:r>
            <a:endParaRPr lang="zh-CN" altLang="en-US" b="1" smtClean="0"/>
          </a:p>
        </p:txBody>
      </p:sp>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3" name="Text Box 7"/>
          <p:cNvSpPr txBox="1">
            <a:spLocks noChangeArrowheads="1"/>
          </p:cNvSpPr>
          <p:nvPr/>
        </p:nvSpPr>
        <p:spPr bwMode="auto">
          <a:xfrm>
            <a:off x="971550" y="1773238"/>
            <a:ext cx="741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de-DE" sz="2000">
                <a:effectLst/>
              </a:rPr>
              <a:t>以下为工频交流与中频逆变直流焊接原理图比较</a:t>
            </a:r>
            <a:endParaRPr lang="zh-CN" altLang="en-US" sz="2000">
              <a:effectLst/>
            </a:endParaRPr>
          </a:p>
        </p:txBody>
      </p:sp>
      <p:graphicFrame>
        <p:nvGraphicFramePr>
          <p:cNvPr id="60428" name="Object 12"/>
          <p:cNvGraphicFramePr>
            <a:graphicFrameLocks noChangeAspect="1"/>
          </p:cNvGraphicFramePr>
          <p:nvPr/>
        </p:nvGraphicFramePr>
        <p:xfrm>
          <a:off x="0" y="2205038"/>
          <a:ext cx="9144000" cy="4248150"/>
        </p:xfrm>
        <a:graphic>
          <a:graphicData uri="http://schemas.openxmlformats.org/presentationml/2006/ole">
            <mc:AlternateContent xmlns:mc="http://schemas.openxmlformats.org/markup-compatibility/2006">
              <mc:Choice xmlns:v="urn:schemas-microsoft-com:vml" Requires="v">
                <p:oleObj spid="_x0000_s60436" name="位图图像" r:id="rId1" imgW="6096000" imgH="3810000" progId="Paint.Picture">
                  <p:embed/>
                </p:oleObj>
              </mc:Choice>
              <mc:Fallback>
                <p:oleObj name="位图图像" r:id="rId1" imgW="6096000" imgH="3810000" progId="Paint.Picture">
                  <p:embed/>
                  <p:pic>
                    <p:nvPicPr>
                      <p:cNvPr id="0" name="Object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5038"/>
                        <a:ext cx="9144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9" name="Text Box 13"/>
          <p:cNvSpPr txBox="1">
            <a:spLocks noChangeArrowheads="1"/>
          </p:cNvSpPr>
          <p:nvPr/>
        </p:nvSpPr>
        <p:spPr bwMode="auto">
          <a:xfrm>
            <a:off x="3492500" y="6461125"/>
            <a:ext cx="2376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de-DE" sz="2000">
                <a:effectLst>
                  <a:outerShdw blurRad="38100" dist="38100" dir="2700000" algn="tl">
                    <a:srgbClr val="C0C0C0"/>
                  </a:outerShdw>
                </a:effectLst>
              </a:rPr>
              <a:t>图</a:t>
            </a:r>
            <a:r>
              <a:rPr lang="de-DE" altLang="zh-CN" sz="2000">
                <a:effectLst>
                  <a:outerShdw blurRad="38100" dist="38100" dir="2700000" algn="tl">
                    <a:srgbClr val="C0C0C0"/>
                  </a:outerShdw>
                </a:effectLst>
              </a:rPr>
              <a:t>1  </a:t>
            </a:r>
            <a:r>
              <a:rPr lang="zh-CN" altLang="de-DE" sz="2000">
                <a:effectLst>
                  <a:outerShdw blurRad="38100" dist="38100" dir="2700000" algn="tl">
                    <a:srgbClr val="C0C0C0"/>
                  </a:outerShdw>
                </a:effectLst>
              </a:rPr>
              <a:t>控制原理图</a:t>
            </a:r>
            <a:endParaRPr lang="zh-CN" altLang="en-US" sz="2000">
              <a:effectLst>
                <a:outerShdw blurRad="38100" dist="38100" dir="2700000" algn="tl">
                  <a:srgbClr val="C0C0C0"/>
                </a:outerShdw>
              </a:effectLst>
            </a:endParaRPr>
          </a:p>
        </p:txBody>
      </p:sp>
      <p:sp>
        <p:nvSpPr>
          <p:cNvPr id="60431" name="Rectangle 15"/>
          <p:cNvSpPr>
            <a:spLocks noChangeArrowheads="1"/>
          </p:cNvSpPr>
          <p:nvPr/>
        </p:nvSpPr>
        <p:spPr bwMode="auto">
          <a:xfrm>
            <a:off x="5867400" y="0"/>
            <a:ext cx="3276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0" hangingPunct="0">
              <a:spcBef>
                <a:spcPct val="0"/>
              </a:spcBef>
            </a:pPr>
            <a:r>
              <a:rPr lang="zh-CN" altLang="en-US" sz="4000" b="1">
                <a:effectLst/>
                <a:latin typeface="Arial" panose="020B0604020202020204" pitchFamily="34" charset="0"/>
              </a:rPr>
              <a:t>中频逆变原理</a:t>
            </a:r>
            <a:endParaRPr lang="zh-CN" altLang="en-US" sz="4000" b="1">
              <a:effectLst/>
              <a:latin typeface="Arial" panose="020B0604020202020204" pitchFamily="34" charset="0"/>
            </a:endParaRPr>
          </a:p>
        </p:txBody>
      </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47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4" name="Rectangle 6"/>
          <p:cNvSpPr>
            <a:spLocks noGrp="1" noChangeArrowheads="1"/>
          </p:cNvSpPr>
          <p:nvPr>
            <p:ph type="title"/>
          </p:nvPr>
        </p:nvSpPr>
        <p:spPr>
          <a:xfrm>
            <a:off x="2627313" y="0"/>
            <a:ext cx="6516687" cy="692150"/>
          </a:xfrm>
          <a:noFill/>
        </p:spPr>
        <p:txBody>
          <a:bodyPr/>
          <a:lstStyle/>
          <a:p>
            <a:r>
              <a:rPr lang="en-US" altLang="zh-CN" b="1" smtClean="0"/>
              <a:t>焊接规范对点焊质量的影响</a:t>
            </a:r>
            <a:endParaRPr lang="zh-CN" altLang="en-US" b="1" smtClean="0"/>
          </a:p>
        </p:txBody>
      </p:sp>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775" name="Rectangle 7"/>
          <p:cNvSpPr>
            <a:spLocks noGrp="1" noChangeArrowheads="1"/>
          </p:cNvSpPr>
          <p:nvPr>
            <p:ph type="title"/>
          </p:nvPr>
        </p:nvSpPr>
        <p:spPr>
          <a:xfrm>
            <a:off x="2700338" y="0"/>
            <a:ext cx="6443662" cy="692150"/>
          </a:xfrm>
        </p:spPr>
        <p:txBody>
          <a:bodyPr/>
          <a:lstStyle/>
          <a:p>
            <a:r>
              <a:rPr lang="en-US" altLang="zh-CN" b="1" smtClean="0"/>
              <a:t>焊接规范对点焊质量的影响</a:t>
            </a:r>
            <a:endParaRPr lang="zh-CN" altLang="en-US" b="1" smtClean="0"/>
          </a:p>
        </p:txBody>
      </p:sp>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7"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6679" name="Rectangle 7"/>
          <p:cNvSpPr>
            <a:spLocks noGrp="1" noChangeArrowheads="1"/>
          </p:cNvSpPr>
          <p:nvPr>
            <p:ph type="title"/>
          </p:nvPr>
        </p:nvSpPr>
        <p:spPr>
          <a:xfrm>
            <a:off x="1331913" y="0"/>
            <a:ext cx="7812087" cy="692150"/>
          </a:xfrm>
          <a:noFill/>
        </p:spPr>
        <p:txBody>
          <a:bodyPr/>
          <a:lstStyle/>
          <a:p>
            <a:r>
              <a:rPr lang="en-US" altLang="zh-CN" b="1" smtClean="0"/>
              <a:t>规范参数之间的相互关系以及选择</a:t>
            </a:r>
            <a:endParaRPr lang="zh-CN" altLang="en-US" b="1" smtClean="0"/>
          </a:p>
        </p:txBody>
      </p:sp>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187450" y="0"/>
            <a:ext cx="7956550" cy="692150"/>
          </a:xfrm>
          <a:noFill/>
        </p:spPr>
        <p:txBody>
          <a:bodyPr/>
          <a:lstStyle/>
          <a:p>
            <a:r>
              <a:rPr lang="en-US" altLang="zh-CN" b="1" smtClean="0"/>
              <a:t>规范参数之间的相互关系以及选择</a:t>
            </a:r>
            <a:endParaRPr lang="zh-CN" altLang="en-US" b="1" smtClean="0"/>
          </a:p>
        </p:txBody>
      </p:sp>
      <p:pic>
        <p:nvPicPr>
          <p:cNvPr id="158723"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73238"/>
            <a:ext cx="914400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011863" y="0"/>
            <a:ext cx="3132137" cy="720725"/>
          </a:xfrm>
        </p:spPr>
        <p:txBody>
          <a:bodyPr/>
          <a:lstStyle/>
          <a:p>
            <a:r>
              <a:rPr lang="zh-CN" altLang="en-US" b="1" smtClean="0"/>
              <a:t>镀锌板焊接</a:t>
            </a:r>
            <a:endParaRPr lang="zh-CN" altLang="en-US" b="1" smtClean="0"/>
          </a:p>
        </p:txBody>
      </p:sp>
      <p:pic>
        <p:nvPicPr>
          <p:cNvPr id="12902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299200" y="0"/>
            <a:ext cx="2844800" cy="692150"/>
          </a:xfrm>
        </p:spPr>
        <p:txBody>
          <a:bodyPr/>
          <a:lstStyle/>
          <a:p>
            <a:r>
              <a:rPr lang="zh-CN" altLang="en-US" b="1" smtClean="0"/>
              <a:t>镀锌板焊接</a:t>
            </a:r>
            <a:endParaRPr lang="zh-CN" altLang="en-US" b="1" smtClean="0"/>
          </a:p>
        </p:txBody>
      </p:sp>
      <p:sp>
        <p:nvSpPr>
          <p:cNvPr id="131077" name="Text Box 5"/>
          <p:cNvSpPr txBox="1">
            <a:spLocks noChangeArrowheads="1"/>
          </p:cNvSpPr>
          <p:nvPr/>
        </p:nvSpPr>
        <p:spPr bwMode="auto">
          <a:xfrm>
            <a:off x="2987675" y="1700213"/>
            <a:ext cx="6156325"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eaLnBrk="0" hangingPunct="0">
              <a:defRPr sz="2000">
                <a:solidFill>
                  <a:schemeClr val="tx1"/>
                </a:solidFill>
                <a:latin typeface="黑体" panose="02010609060101010101" pitchFamily="49" charset="-122"/>
                <a:ea typeface="黑体" panose="02010609060101010101" pitchFamily="49" charset="-122"/>
              </a:defRPr>
            </a:lvl1pPr>
            <a:lvl2pPr marL="838200" indent="-381000" eaLnBrk="0" hangingPunct="0">
              <a:defRPr sz="2000">
                <a:solidFill>
                  <a:schemeClr val="tx1"/>
                </a:solidFill>
                <a:latin typeface="黑体" panose="02010609060101010101" pitchFamily="49" charset="-122"/>
                <a:ea typeface="黑体" panose="02010609060101010101" pitchFamily="49" charset="-122"/>
              </a:defRPr>
            </a:lvl2pPr>
            <a:lvl3pPr marL="1295400" indent="-381000" eaLnBrk="0" hangingPunct="0">
              <a:defRPr sz="2000">
                <a:solidFill>
                  <a:schemeClr val="tx1"/>
                </a:solidFill>
                <a:latin typeface="黑体" panose="02010609060101010101" pitchFamily="49" charset="-122"/>
                <a:ea typeface="黑体" panose="02010609060101010101" pitchFamily="49" charset="-122"/>
              </a:defRPr>
            </a:lvl3pPr>
            <a:lvl4pPr marL="1752600" indent="-381000" eaLnBrk="0" hangingPunct="0">
              <a:defRPr sz="2000">
                <a:solidFill>
                  <a:schemeClr val="tx1"/>
                </a:solidFill>
                <a:latin typeface="黑体" panose="02010609060101010101" pitchFamily="49" charset="-122"/>
                <a:ea typeface="黑体" panose="02010609060101010101" pitchFamily="49" charset="-122"/>
              </a:defRPr>
            </a:lvl4pPr>
            <a:lvl5pPr marL="2209800" indent="-381000" eaLnBrk="0" hangingPunct="0">
              <a:defRPr sz="2000">
                <a:solidFill>
                  <a:schemeClr val="tx1"/>
                </a:solidFill>
                <a:latin typeface="黑体" panose="02010609060101010101" pitchFamily="49" charset="-122"/>
                <a:ea typeface="黑体" panose="02010609060101010101" pitchFamily="49" charset="-122"/>
              </a:defRPr>
            </a:lvl5pPr>
            <a:lvl6pPr marL="2667000" indent="-3810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6pPr>
            <a:lvl7pPr marL="3124200" indent="-3810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7pPr>
            <a:lvl8pPr marL="3581400" indent="-3810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8pPr>
            <a:lvl9pPr marL="4038600" indent="-3810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9pPr>
          </a:lstStyle>
          <a:p>
            <a:pPr algn="l" eaLnBrk="1" hangingPunct="1"/>
            <a:r>
              <a:rPr lang="en-US" altLang="zh-CN">
                <a:effectLst>
                  <a:outerShdw blurRad="38100" dist="38100" dir="2700000" algn="tl">
                    <a:srgbClr val="C0C0C0"/>
                  </a:outerShdw>
                </a:effectLst>
              </a:rPr>
              <a:t>1</a:t>
            </a:r>
            <a:r>
              <a:rPr lang="zh-CN" altLang="en-US">
                <a:effectLst>
                  <a:outerShdw blurRad="38100" dist="38100" dir="2700000" algn="tl">
                    <a:srgbClr val="C0C0C0"/>
                  </a:outerShdw>
                </a:effectLst>
              </a:rPr>
              <a:t>．适用的焊接参数范围较小，由于接触面上存在低电阻率、低硬度、低熔点的锌层，使接触电阻减小，电流场分布不均匀，影响了熔核的形成和大小。左图为镀锌板点焊时的电流分布。</a:t>
            </a:r>
            <a:endParaRPr lang="zh-CN" altLang="en-US">
              <a:effectLst>
                <a:outerShdw blurRad="38100" dist="38100" dir="2700000" algn="tl">
                  <a:srgbClr val="C0C0C0"/>
                </a:outerShdw>
              </a:effectLst>
            </a:endParaRPr>
          </a:p>
          <a:p>
            <a:pPr algn="l" eaLnBrk="1" hangingPunct="1"/>
            <a:r>
              <a:rPr lang="en-US" altLang="zh-CN">
                <a:effectLst>
                  <a:outerShdw blurRad="38100" dist="38100" dir="2700000" algn="tl">
                    <a:srgbClr val="C0C0C0"/>
                  </a:outerShdw>
                </a:effectLst>
              </a:rPr>
              <a:t>2</a:t>
            </a:r>
            <a:r>
              <a:rPr lang="zh-CN" altLang="en-US">
                <a:effectLst>
                  <a:outerShdw blurRad="38100" dist="38100" dir="2700000" algn="tl">
                    <a:srgbClr val="C0C0C0"/>
                  </a:outerShdw>
                </a:effectLst>
              </a:rPr>
              <a:t>．电极寿命缩短，由于锌层熔点较低，表面易烧损，沾污电极后在电极表面形成合金，易过热变形，降低电极寿命。</a:t>
            </a:r>
            <a:endParaRPr lang="zh-CN" altLang="en-US">
              <a:effectLst>
                <a:outerShdw blurRad="38100" dist="38100" dir="2700000" algn="tl">
                  <a:srgbClr val="C0C0C0"/>
                </a:outerShdw>
              </a:effectLst>
            </a:endParaRPr>
          </a:p>
          <a:p>
            <a:pPr algn="l" eaLnBrk="1" hangingPunct="1"/>
            <a:r>
              <a:rPr lang="en-US" altLang="zh-CN">
                <a:effectLst>
                  <a:outerShdw blurRad="38100" dist="38100" dir="2700000" algn="tl">
                    <a:srgbClr val="C0C0C0"/>
                  </a:outerShdw>
                </a:effectLst>
              </a:rPr>
              <a:t>3</a:t>
            </a:r>
            <a:r>
              <a:rPr lang="zh-CN" altLang="en-US">
                <a:effectLst>
                  <a:outerShdw blurRad="38100" dist="38100" dir="2700000" algn="tl">
                    <a:srgbClr val="C0C0C0"/>
                  </a:outerShdw>
                </a:effectLst>
              </a:rPr>
              <a:t>．容易产生焊接喷溅，影响焊点质量的稳定性。</a:t>
            </a:r>
            <a:endParaRPr lang="zh-CN" altLang="en-US">
              <a:effectLst>
                <a:outerShdw blurRad="38100" dist="38100" dir="2700000" algn="tl">
                  <a:srgbClr val="C0C0C0"/>
                </a:outerShdw>
              </a:effectLst>
            </a:endParaRPr>
          </a:p>
          <a:p>
            <a:pPr algn="l" eaLnBrk="1" hangingPunct="1"/>
            <a:r>
              <a:rPr lang="en-US" altLang="zh-CN">
                <a:effectLst>
                  <a:outerShdw blurRad="38100" dist="38100" dir="2700000" algn="tl">
                    <a:srgbClr val="C0C0C0"/>
                  </a:outerShdw>
                </a:effectLst>
              </a:rPr>
              <a:t>4</a:t>
            </a:r>
            <a:r>
              <a:rPr lang="zh-CN" altLang="en-US">
                <a:effectLst>
                  <a:outerShdw blurRad="38100" dist="38100" dir="2700000" algn="tl">
                    <a:srgbClr val="C0C0C0"/>
                  </a:outerShdw>
                </a:effectLst>
              </a:rPr>
              <a:t>．熔核内易出现裂纹、气孔或软化组织。在镀锌钢板点焊过程中，由于焊接规范不合理，会使接头中残留部分锌及锌铁合金在熔核结晶过程中，可能会形成细小裂纹或气孔，残留锌较多时还会形成软化组织。</a:t>
            </a:r>
            <a:endParaRPr lang="zh-CN" altLang="en-US">
              <a:effectLst>
                <a:outerShdw blurRad="38100" dist="38100" dir="2700000" algn="tl">
                  <a:srgbClr val="C0C0C0"/>
                </a:outerShdw>
              </a:effectLst>
            </a:endParaRPr>
          </a:p>
        </p:txBody>
      </p:sp>
      <p:pic>
        <p:nvPicPr>
          <p:cNvPr id="131079"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00213"/>
            <a:ext cx="302418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00213"/>
            <a:ext cx="9144000" cy="515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56" name="Rectangle 8"/>
          <p:cNvSpPr>
            <a:spLocks noGrp="1" noChangeArrowheads="1"/>
          </p:cNvSpPr>
          <p:nvPr>
            <p:ph type="title"/>
          </p:nvPr>
        </p:nvSpPr>
        <p:spPr>
          <a:xfrm>
            <a:off x="6299200" y="0"/>
            <a:ext cx="2844800" cy="692150"/>
          </a:xfrm>
          <a:noFill/>
        </p:spPr>
        <p:txBody>
          <a:bodyPr/>
          <a:lstStyle/>
          <a:p>
            <a:r>
              <a:rPr lang="zh-CN" altLang="en-US" b="1" smtClean="0"/>
              <a:t>镀锌板焊接</a:t>
            </a:r>
            <a:endParaRPr lang="zh-CN" altLang="en-US" b="1" smtClean="0"/>
          </a:p>
        </p:txBody>
      </p:sp>
    </p:spTree>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73238"/>
            <a:ext cx="8964613"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102" name="Rectangle 6"/>
          <p:cNvSpPr>
            <a:spLocks noGrp="1" noChangeArrowheads="1"/>
          </p:cNvSpPr>
          <p:nvPr>
            <p:ph type="title"/>
          </p:nvPr>
        </p:nvSpPr>
        <p:spPr>
          <a:xfrm>
            <a:off x="6299200" y="0"/>
            <a:ext cx="2844800" cy="692150"/>
          </a:xfrm>
          <a:noFill/>
        </p:spPr>
        <p:txBody>
          <a:bodyPr/>
          <a:lstStyle/>
          <a:p>
            <a:r>
              <a:rPr lang="zh-CN" altLang="en-US" b="1" smtClean="0"/>
              <a:t>镀锌板焊接</a:t>
            </a:r>
            <a:endParaRPr lang="zh-CN" altLang="en-US" b="1" smtClean="0"/>
          </a:p>
        </p:txBody>
      </p:sp>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989138"/>
            <a:ext cx="914400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26" name="Rectangle 6"/>
          <p:cNvSpPr>
            <a:spLocks noGrp="1" noChangeArrowheads="1"/>
          </p:cNvSpPr>
          <p:nvPr>
            <p:ph type="title"/>
          </p:nvPr>
        </p:nvSpPr>
        <p:spPr>
          <a:xfrm>
            <a:off x="6156325" y="0"/>
            <a:ext cx="2987675" cy="720725"/>
          </a:xfrm>
          <a:noFill/>
        </p:spPr>
        <p:txBody>
          <a:bodyPr/>
          <a:lstStyle/>
          <a:p>
            <a:r>
              <a:rPr lang="zh-CN" altLang="en-US" b="1" smtClean="0"/>
              <a:t>镀锌板焊接</a:t>
            </a:r>
            <a:endParaRPr lang="zh-CN" altLang="en-US" b="1" smtClean="0"/>
          </a:p>
        </p:txBody>
      </p:sp>
    </p:spTree>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type="body" idx="1"/>
          </p:nvPr>
        </p:nvSpPr>
        <p:spPr>
          <a:xfrm>
            <a:off x="0" y="1600200"/>
            <a:ext cx="9144000" cy="4852988"/>
          </a:xfrm>
        </p:spPr>
        <p:txBody>
          <a:bodyPr/>
          <a:lstStyle/>
          <a:p>
            <a:pPr>
              <a:lnSpc>
                <a:spcPct val="80000"/>
              </a:lnSpc>
              <a:buFont typeface="Wingdings" panose="05000000000000000000" pitchFamily="2" charset="2"/>
              <a:buChar char="l"/>
            </a:pPr>
            <a:r>
              <a:rPr lang="zh-CN" altLang="en-US" sz="2000" smtClean="0"/>
              <a:t>锌层对于钢板来说厚度虽然非常小，但对于焊接性的影响却很大。一般认为，随着锌层厚度的增加，所需焊接电流越大。但工厂实践证明，尽管有锌层的存在，但只要选择适当的设备、工艺等，镀锌钢板的电阻点焊质量完全可以达到车体制造的技术要求。 </a:t>
            </a:r>
            <a:endParaRPr lang="zh-CN" altLang="en-US" sz="2000" smtClean="0"/>
          </a:p>
          <a:p>
            <a:pPr>
              <a:lnSpc>
                <a:spcPct val="80000"/>
              </a:lnSpc>
              <a:buFont typeface="Wingdings" panose="05000000000000000000" pitchFamily="2" charset="2"/>
              <a:buChar char="l"/>
            </a:pPr>
            <a:r>
              <a:rPr lang="zh-CN" altLang="en-US" sz="2000" smtClean="0"/>
              <a:t>在镀锌板的点焊研究中，电极材料是一个注目的焦点，研究主要集中在现有电极与镀层之间的相互作用特点分析， 以及开发新的电极材料。国外镀锌板点焊用电极材料主要有</a:t>
            </a:r>
            <a:r>
              <a:rPr lang="en-US" altLang="zh-CN" sz="2000" smtClean="0"/>
              <a:t>Cu— Cr(0.8%Cr) </a:t>
            </a:r>
            <a:r>
              <a:rPr lang="zh-CN" altLang="en-US" sz="2000" smtClean="0"/>
              <a:t>、</a:t>
            </a:r>
            <a:r>
              <a:rPr lang="en-US" altLang="zh-CN" sz="2000" smtClean="0"/>
              <a:t>Cu— Zr(0.15%Zr)</a:t>
            </a:r>
            <a:r>
              <a:rPr lang="zh-CN" altLang="en-US" sz="2000" smtClean="0"/>
              <a:t>、</a:t>
            </a:r>
            <a:r>
              <a:rPr lang="en-US" altLang="zh-CN" sz="2000" smtClean="0"/>
              <a:t>Cu— Cr— Zr </a:t>
            </a:r>
            <a:r>
              <a:rPr lang="zh-CN" altLang="en-US" sz="2000" smtClean="0"/>
              <a:t>，以及含</a:t>
            </a:r>
            <a:r>
              <a:rPr lang="en-US" altLang="zh-CN" sz="2000" smtClean="0"/>
              <a:t>Al3O2 </a:t>
            </a:r>
            <a:r>
              <a:rPr lang="zh-CN" altLang="en-US" sz="2000" smtClean="0"/>
              <a:t>粒子的弥散强化铜</a:t>
            </a:r>
            <a:r>
              <a:rPr lang="en-US" altLang="zh-CN" sz="2000" smtClean="0"/>
              <a:t>(</a:t>
            </a:r>
            <a:r>
              <a:rPr lang="zh-CN" altLang="en-US" sz="2000" smtClean="0"/>
              <a:t>简称</a:t>
            </a:r>
            <a:r>
              <a:rPr lang="en-US" altLang="zh-CN" sz="2000" smtClean="0"/>
              <a:t>DSC)</a:t>
            </a:r>
            <a:r>
              <a:rPr lang="zh-CN" altLang="en-US" sz="2000" smtClean="0"/>
              <a:t>。国内研究大都是通过试验研究上述几种材质电极的使用性能，大量实验证明，在焊接条件不太理想的情况下，无论是价格较便宜的</a:t>
            </a:r>
            <a:r>
              <a:rPr lang="en-US" altLang="zh-CN" sz="2000" smtClean="0"/>
              <a:t>Cu— Cr</a:t>
            </a:r>
            <a:r>
              <a:rPr lang="zh-CN" altLang="en-US" sz="2000" smtClean="0"/>
              <a:t>、</a:t>
            </a:r>
            <a:r>
              <a:rPr lang="en-US" altLang="zh-CN" sz="2000" smtClean="0"/>
              <a:t>Cu— Zr </a:t>
            </a:r>
            <a:r>
              <a:rPr lang="zh-CN" altLang="en-US" sz="2000" smtClean="0"/>
              <a:t>合金电极，还是较贵的</a:t>
            </a:r>
            <a:r>
              <a:rPr lang="en-US" altLang="zh-CN" sz="2000" smtClean="0"/>
              <a:t>DSC </a:t>
            </a:r>
            <a:r>
              <a:rPr lang="zh-CN" altLang="en-US" sz="2000" smtClean="0"/>
              <a:t>电极，其使用情况相近，但工厂经验表明，在实际生产的某些情况下，使用</a:t>
            </a:r>
            <a:r>
              <a:rPr lang="en-US" altLang="zh-CN" sz="2000" smtClean="0"/>
              <a:t>DSC 20 </a:t>
            </a:r>
            <a:r>
              <a:rPr lang="zh-CN" altLang="en-US" sz="2000" smtClean="0"/>
              <a:t>级合金电极时，电极粘着性减小。至于电极的形状及端面尺寸方面，圆锥台形被认为是最好。另外大量的点焊试验表明，电极在焊接过程中其表面温度比焊接普通钢板时有显著提高。因此，电极的冷却十分重要，冷却水流必须充分，保证电极接近室温，这样才能将电极与镀层的合金反应减至最小，并防止因电极软化而产生的“凸起”或电极胀大。 </a:t>
            </a:r>
            <a:endParaRPr lang="en-US" altLang="zh-CN" sz="2000" smtClean="0"/>
          </a:p>
        </p:txBody>
      </p:sp>
      <p:sp>
        <p:nvSpPr>
          <p:cNvPr id="164869" name="Rectangle 5"/>
          <p:cNvSpPr>
            <a:spLocks noGrp="1" noChangeArrowheads="1"/>
          </p:cNvSpPr>
          <p:nvPr>
            <p:ph type="title"/>
          </p:nvPr>
        </p:nvSpPr>
        <p:spPr>
          <a:xfrm>
            <a:off x="6156325" y="0"/>
            <a:ext cx="2987675" cy="720725"/>
          </a:xfrm>
          <a:noFill/>
        </p:spPr>
        <p:txBody>
          <a:bodyPr/>
          <a:lstStyle/>
          <a:p>
            <a:r>
              <a:rPr lang="zh-CN" altLang="en-US" b="1" smtClean="0"/>
              <a:t>镀锌板焊接</a:t>
            </a:r>
            <a:endParaRPr lang="zh-CN" altLang="en-US" b="1" smtClean="0"/>
          </a:p>
        </p:txBody>
      </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916113"/>
            <a:ext cx="91440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5"/>
          <p:cNvSpPr txBox="1">
            <a:spLocks noChangeArrowheads="1"/>
          </p:cNvSpPr>
          <p:nvPr/>
        </p:nvSpPr>
        <p:spPr bwMode="auto">
          <a:xfrm>
            <a:off x="3419475" y="6237288"/>
            <a:ext cx="180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de-DE" sz="2000">
                <a:effectLst/>
              </a:rPr>
              <a:t>图</a:t>
            </a:r>
            <a:r>
              <a:rPr lang="de-DE" altLang="zh-CN" sz="2000">
                <a:effectLst/>
              </a:rPr>
              <a:t>2  </a:t>
            </a:r>
            <a:r>
              <a:rPr lang="zh-CN" altLang="de-DE" sz="2000">
                <a:effectLst/>
              </a:rPr>
              <a:t>波形图</a:t>
            </a:r>
            <a:endParaRPr lang="zh-CN" altLang="en-US" sz="2000">
              <a:effectLst/>
            </a:endParaRPr>
          </a:p>
        </p:txBody>
      </p:sp>
      <p:sp>
        <p:nvSpPr>
          <p:cNvPr id="62471" name="Rectangle 7"/>
          <p:cNvSpPr>
            <a:spLocks noChangeArrowheads="1"/>
          </p:cNvSpPr>
          <p:nvPr/>
        </p:nvSpPr>
        <p:spPr bwMode="auto">
          <a:xfrm>
            <a:off x="5867400" y="0"/>
            <a:ext cx="3276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0" hangingPunct="0">
              <a:spcBef>
                <a:spcPct val="0"/>
              </a:spcBef>
            </a:pPr>
            <a:r>
              <a:rPr lang="zh-CN" altLang="en-US" sz="4000" b="1">
                <a:effectLst/>
                <a:latin typeface="Arial" panose="020B0604020202020204" pitchFamily="34" charset="0"/>
              </a:rPr>
              <a:t>中频逆变原理</a:t>
            </a:r>
            <a:endParaRPr lang="zh-CN" altLang="en-US" sz="4000" b="1">
              <a:effectLst/>
              <a:latin typeface="Arial" panose="020B0604020202020204" pitchFamily="34" charset="0"/>
            </a:endParaRPr>
          </a:p>
        </p:txBody>
      </p:sp>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011863" y="0"/>
            <a:ext cx="3132137" cy="720725"/>
          </a:xfrm>
        </p:spPr>
        <p:txBody>
          <a:bodyPr/>
          <a:lstStyle/>
          <a:p>
            <a:r>
              <a:rPr lang="zh-CN" altLang="en-US" b="1" smtClean="0"/>
              <a:t>镀锌板焊接</a:t>
            </a:r>
            <a:endParaRPr lang="zh-CN" altLang="en-US" b="1" smtClean="0"/>
          </a:p>
        </p:txBody>
      </p:sp>
      <p:pic>
        <p:nvPicPr>
          <p:cNvPr id="13414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011863" y="0"/>
            <a:ext cx="3132137" cy="720725"/>
          </a:xfrm>
        </p:spPr>
        <p:txBody>
          <a:bodyPr/>
          <a:lstStyle/>
          <a:p>
            <a:r>
              <a:rPr lang="zh-CN" altLang="en-US" b="1" smtClean="0"/>
              <a:t>镀锌板焊接</a:t>
            </a:r>
            <a:endParaRPr lang="zh-CN" altLang="en-US" b="1" smtClean="0"/>
          </a:p>
        </p:txBody>
      </p:sp>
      <p:pic>
        <p:nvPicPr>
          <p:cNvPr id="15053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71638"/>
            <a:ext cx="91440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0535" name="Rectangle 7"/>
          <p:cNvSpPr>
            <a:spLocks noChangeArrowheads="1"/>
          </p:cNvSpPr>
          <p:nvPr/>
        </p:nvSpPr>
        <p:spPr bwMode="auto">
          <a:xfrm>
            <a:off x="2339975" y="5373688"/>
            <a:ext cx="46799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0"/>
              </a:spcBef>
            </a:pPr>
            <a:r>
              <a:rPr lang="en-US" altLang="zh-CN" sz="4000" b="1" i="1">
                <a:solidFill>
                  <a:srgbClr val="FF0000"/>
                </a:solidFill>
                <a:effectLst/>
                <a:latin typeface="Arial" panose="020B0604020202020204" pitchFamily="34" charset="0"/>
              </a:rPr>
              <a:t>+UIR</a:t>
            </a:r>
            <a:r>
              <a:rPr lang="zh-CN" altLang="en-US" sz="4000" b="1" i="1">
                <a:solidFill>
                  <a:srgbClr val="FF0000"/>
                </a:solidFill>
                <a:effectLst/>
                <a:latin typeface="Arial" panose="020B0604020202020204" pitchFamily="34" charset="0"/>
              </a:rPr>
              <a:t>动态电阻系统</a:t>
            </a:r>
            <a:endParaRPr lang="zh-CN" altLang="en-US" sz="4000" b="1" i="1">
              <a:solidFill>
                <a:srgbClr val="FF0000"/>
              </a:solidFill>
              <a:effectLst/>
              <a:latin typeface="Arial" panose="020B0604020202020204" pitchFamily="34" charset="0"/>
            </a:endParaRPr>
          </a:p>
        </p:txBody>
      </p:sp>
    </p:spTree>
  </p:cSld>
  <p:clrMapOvr>
    <a:masterClrMapping/>
  </p:clrMapOvr>
  <p:transition spd="med">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299200" y="0"/>
            <a:ext cx="2844800" cy="692150"/>
          </a:xfrm>
        </p:spPr>
        <p:txBody>
          <a:bodyPr/>
          <a:lstStyle/>
          <a:p>
            <a:r>
              <a:rPr lang="en-US" altLang="zh-CN" b="1" smtClean="0"/>
              <a:t>UIR </a:t>
            </a:r>
            <a:r>
              <a:rPr lang="zh-CN" altLang="en-US" b="1" smtClean="0"/>
              <a:t>系统</a:t>
            </a:r>
            <a:endParaRPr lang="zh-CN" altLang="en-US" b="1" smtClean="0"/>
          </a:p>
        </p:txBody>
      </p:sp>
      <p:pic>
        <p:nvPicPr>
          <p:cNvPr id="13517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7" name="Rectangle 5"/>
          <p:cNvSpPr>
            <a:spLocks noGrp="1" noChangeArrowheads="1"/>
          </p:cNvSpPr>
          <p:nvPr>
            <p:ph type="title"/>
          </p:nvPr>
        </p:nvSpPr>
        <p:spPr>
          <a:xfrm>
            <a:off x="6299200" y="0"/>
            <a:ext cx="2844800" cy="692150"/>
          </a:xfrm>
          <a:noFill/>
        </p:spPr>
        <p:txBody>
          <a:bodyPr/>
          <a:lstStyle/>
          <a:p>
            <a:r>
              <a:rPr lang="en-US" altLang="zh-CN" b="1" smtClean="0"/>
              <a:t>UIR </a:t>
            </a:r>
            <a:r>
              <a:rPr lang="zh-CN" altLang="en-US" b="1" smtClean="0"/>
              <a:t>原理</a:t>
            </a:r>
            <a:endParaRPr lang="zh-CN" altLang="en-US" b="1" smtClean="0"/>
          </a:p>
        </p:txBody>
      </p:sp>
      <p:pic>
        <p:nvPicPr>
          <p:cNvPr id="136198"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title"/>
          </p:nvPr>
        </p:nvSpPr>
        <p:spPr>
          <a:xfrm>
            <a:off x="5867400" y="0"/>
            <a:ext cx="3276600" cy="692150"/>
          </a:xfrm>
          <a:noFill/>
        </p:spPr>
        <p:txBody>
          <a:bodyPr/>
          <a:lstStyle/>
          <a:p>
            <a:r>
              <a:rPr lang="en-US" altLang="zh-CN" b="1" smtClean="0"/>
              <a:t>UIR</a:t>
            </a:r>
            <a:r>
              <a:rPr lang="zh-CN" altLang="en-US" b="1" smtClean="0"/>
              <a:t>硬件组成</a:t>
            </a:r>
            <a:endParaRPr lang="zh-CN" altLang="en-US" b="1" smtClean="0"/>
          </a:p>
        </p:txBody>
      </p:sp>
      <p:pic>
        <p:nvPicPr>
          <p:cNvPr id="13722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284538"/>
            <a:ext cx="3816350"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5364163" y="0"/>
            <a:ext cx="3779837" cy="692150"/>
          </a:xfrm>
        </p:spPr>
        <p:txBody>
          <a:bodyPr/>
          <a:lstStyle/>
          <a:p>
            <a:r>
              <a:rPr lang="en-US" altLang="zh-CN" b="1" smtClean="0"/>
              <a:t>UIR</a:t>
            </a:r>
            <a:r>
              <a:rPr lang="zh-CN" altLang="en-US" b="1" smtClean="0"/>
              <a:t>：电阻曲线</a:t>
            </a:r>
            <a:endParaRPr lang="zh-CN" altLang="en-US" b="1" smtClean="0"/>
          </a:p>
        </p:txBody>
      </p:sp>
      <p:pic>
        <p:nvPicPr>
          <p:cNvPr id="13824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00213"/>
            <a:ext cx="91440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5795963" y="0"/>
            <a:ext cx="3348037" cy="692150"/>
          </a:xfrm>
          <a:noFill/>
        </p:spPr>
        <p:txBody>
          <a:bodyPr/>
          <a:lstStyle/>
          <a:p>
            <a:r>
              <a:rPr lang="en-US" altLang="zh-CN" b="1" smtClean="0"/>
              <a:t>UIR</a:t>
            </a:r>
            <a:r>
              <a:rPr lang="zh-CN" altLang="en-US" b="1" smtClean="0"/>
              <a:t>电压测量</a:t>
            </a:r>
            <a:endParaRPr lang="zh-CN" altLang="en-US" b="1" smtClean="0"/>
          </a:p>
        </p:txBody>
      </p:sp>
      <p:pic>
        <p:nvPicPr>
          <p:cNvPr id="13926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00213"/>
            <a:ext cx="91440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5867400" y="0"/>
            <a:ext cx="3276600" cy="692150"/>
          </a:xfrm>
          <a:noFill/>
        </p:spPr>
        <p:txBody>
          <a:bodyPr/>
          <a:lstStyle/>
          <a:p>
            <a:r>
              <a:rPr lang="en-US" altLang="zh-CN" b="1" smtClean="0"/>
              <a:t>UIR</a:t>
            </a:r>
            <a:r>
              <a:rPr lang="zh-CN" altLang="en-US" b="1" smtClean="0"/>
              <a:t>工艺流程</a:t>
            </a:r>
            <a:endParaRPr lang="zh-CN" altLang="en-US" b="1" smtClean="0"/>
          </a:p>
        </p:txBody>
      </p:sp>
      <p:pic>
        <p:nvPicPr>
          <p:cNvPr id="14029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00213"/>
            <a:ext cx="9144000" cy="463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844675"/>
            <a:ext cx="91440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18" name="Rectangle 6"/>
          <p:cNvSpPr>
            <a:spLocks noGrp="1" noChangeArrowheads="1"/>
          </p:cNvSpPr>
          <p:nvPr>
            <p:ph type="title"/>
          </p:nvPr>
        </p:nvSpPr>
        <p:spPr>
          <a:xfrm>
            <a:off x="6011863" y="0"/>
            <a:ext cx="3132137" cy="692150"/>
          </a:xfrm>
          <a:noFill/>
        </p:spPr>
        <p:txBody>
          <a:bodyPr/>
          <a:lstStyle/>
          <a:p>
            <a:r>
              <a:rPr lang="en-US" altLang="zh-CN" b="1" smtClean="0"/>
              <a:t>UIR</a:t>
            </a:r>
            <a:r>
              <a:rPr lang="zh-CN" altLang="en-US" b="1" smtClean="0"/>
              <a:t>工艺流程</a:t>
            </a:r>
            <a:endParaRPr lang="zh-CN" altLang="en-US" b="1" smtClean="0"/>
          </a:p>
        </p:txBody>
      </p:sp>
    </p:spTree>
  </p:cSld>
  <p:clrMapOvr>
    <a:masterClrMapping/>
  </p:clrMapOvr>
  <p:transition spd="med">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5940425" y="0"/>
            <a:ext cx="3203575" cy="692150"/>
          </a:xfrm>
        </p:spPr>
        <p:txBody>
          <a:bodyPr/>
          <a:lstStyle/>
          <a:p>
            <a:r>
              <a:rPr lang="en-US" altLang="zh-CN" b="1" smtClean="0"/>
              <a:t>UIR</a:t>
            </a:r>
            <a:r>
              <a:rPr lang="zh-CN" altLang="en-US" b="1" smtClean="0"/>
              <a:t>扰动补偿</a:t>
            </a:r>
            <a:endParaRPr lang="zh-CN" altLang="en-US" b="1" smtClean="0"/>
          </a:p>
        </p:txBody>
      </p:sp>
      <p:pic>
        <p:nvPicPr>
          <p:cNvPr id="14234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ChangeArrowheads="1"/>
          </p:cNvSpPr>
          <p:nvPr/>
        </p:nvSpPr>
        <p:spPr bwMode="auto">
          <a:xfrm>
            <a:off x="4572000" y="0"/>
            <a:ext cx="45720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0" hangingPunct="0">
              <a:spcBef>
                <a:spcPct val="0"/>
              </a:spcBef>
            </a:pPr>
            <a:r>
              <a:rPr lang="zh-CN" altLang="en-US" sz="4000" b="1">
                <a:effectLst/>
                <a:latin typeface="Arial" panose="020B0604020202020204" pitchFamily="34" charset="0"/>
              </a:rPr>
              <a:t>中频逆变优势（</a:t>
            </a:r>
            <a:r>
              <a:rPr lang="en-US" altLang="zh-CN" sz="4000" b="1">
                <a:effectLst/>
                <a:latin typeface="Arial" panose="020B0604020202020204" pitchFamily="34" charset="0"/>
              </a:rPr>
              <a:t>1</a:t>
            </a:r>
            <a:r>
              <a:rPr lang="zh-CN" altLang="en-US" sz="4000" b="1">
                <a:effectLst/>
                <a:latin typeface="Arial" panose="020B0604020202020204" pitchFamily="34" charset="0"/>
              </a:rPr>
              <a:t>）</a:t>
            </a:r>
            <a:endParaRPr lang="zh-CN" altLang="en-US" sz="4000" b="1">
              <a:effectLst/>
              <a:latin typeface="Arial" panose="020B0604020202020204" pitchFamily="34" charset="0"/>
            </a:endParaRPr>
          </a:p>
        </p:txBody>
      </p:sp>
      <p:pic>
        <p:nvPicPr>
          <p:cNvPr id="64517"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989138"/>
            <a:ext cx="9144000"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5"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67" name="Rectangle 7"/>
          <p:cNvSpPr>
            <a:spLocks noGrp="1" noChangeArrowheads="1"/>
          </p:cNvSpPr>
          <p:nvPr>
            <p:ph type="title"/>
          </p:nvPr>
        </p:nvSpPr>
        <p:spPr>
          <a:xfrm>
            <a:off x="4140200" y="0"/>
            <a:ext cx="5003800" cy="692150"/>
          </a:xfrm>
          <a:noFill/>
        </p:spPr>
        <p:txBody>
          <a:bodyPr/>
          <a:lstStyle/>
          <a:p>
            <a:r>
              <a:rPr lang="zh-CN" altLang="en-US" b="1" smtClean="0"/>
              <a:t>扰动补偿：板件有胶</a:t>
            </a:r>
            <a:endParaRPr lang="zh-CN" altLang="en-US" b="1" smtClean="0"/>
          </a:p>
        </p:txBody>
      </p:sp>
    </p:spTree>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9"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00213"/>
            <a:ext cx="91440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391" name="Rectangle 7"/>
          <p:cNvSpPr>
            <a:spLocks noGrp="1" noChangeArrowheads="1"/>
          </p:cNvSpPr>
          <p:nvPr>
            <p:ph type="title"/>
          </p:nvPr>
        </p:nvSpPr>
        <p:spPr>
          <a:xfrm>
            <a:off x="4067175" y="0"/>
            <a:ext cx="5076825" cy="692150"/>
          </a:xfrm>
          <a:noFill/>
        </p:spPr>
        <p:txBody>
          <a:bodyPr/>
          <a:lstStyle/>
          <a:p>
            <a:r>
              <a:rPr lang="zh-CN" altLang="en-US" b="1" smtClean="0"/>
              <a:t>扰动补偿：不同镀层</a:t>
            </a:r>
            <a:endParaRPr lang="zh-CN" altLang="en-US" b="1" smtClean="0"/>
          </a:p>
        </p:txBody>
      </p:sp>
    </p:spTree>
  </p:cSld>
  <p:clrMapOvr>
    <a:masterClrMapping/>
  </p:clrMapOvr>
  <p:transition spd="med">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140200" y="0"/>
            <a:ext cx="5003800" cy="692150"/>
          </a:xfrm>
        </p:spPr>
        <p:txBody>
          <a:bodyPr/>
          <a:lstStyle/>
          <a:p>
            <a:r>
              <a:rPr lang="zh-CN" altLang="en-US" b="1" smtClean="0"/>
              <a:t>扰动补偿：装配问题</a:t>
            </a:r>
            <a:endParaRPr lang="zh-CN" altLang="en-US" b="1" smtClean="0"/>
          </a:p>
        </p:txBody>
      </p:sp>
      <p:pic>
        <p:nvPicPr>
          <p:cNvPr id="14541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00213"/>
            <a:ext cx="9144000"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555875" y="0"/>
            <a:ext cx="6588125" cy="692150"/>
          </a:xfrm>
        </p:spPr>
        <p:txBody>
          <a:bodyPr/>
          <a:lstStyle/>
          <a:p>
            <a:r>
              <a:rPr lang="en-US" altLang="zh-CN" smtClean="0"/>
              <a:t>UIR</a:t>
            </a:r>
            <a:r>
              <a:rPr lang="zh-CN" altLang="en-US" smtClean="0"/>
              <a:t>减少</a:t>
            </a:r>
            <a:r>
              <a:rPr lang="en-US" altLang="zh-CN" smtClean="0"/>
              <a:t>100%</a:t>
            </a:r>
            <a:r>
              <a:rPr lang="zh-CN" altLang="en-US" smtClean="0"/>
              <a:t>质量监控费用</a:t>
            </a:r>
            <a:endParaRPr lang="zh-CN" altLang="en-US" smtClean="0"/>
          </a:p>
        </p:txBody>
      </p:sp>
      <p:pic>
        <p:nvPicPr>
          <p:cNvPr id="14848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58888" y="1704975"/>
            <a:ext cx="662940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932363" y="0"/>
            <a:ext cx="4211637" cy="692150"/>
          </a:xfrm>
          <a:noFill/>
        </p:spPr>
        <p:txBody>
          <a:bodyPr/>
          <a:lstStyle/>
          <a:p>
            <a:r>
              <a:rPr lang="en-US" altLang="zh-CN" b="1" smtClean="0"/>
              <a:t>UIR</a:t>
            </a:r>
            <a:r>
              <a:rPr lang="zh-CN" altLang="en-US" b="1" smtClean="0"/>
              <a:t>质量保证流程</a:t>
            </a:r>
            <a:endParaRPr lang="zh-CN" altLang="en-US" b="1" smtClean="0"/>
          </a:p>
        </p:txBody>
      </p:sp>
      <p:pic>
        <p:nvPicPr>
          <p:cNvPr id="14643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5313" y="1809750"/>
            <a:ext cx="8224837" cy="370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00213"/>
            <a:ext cx="831532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5940425" y="0"/>
            <a:ext cx="3203575" cy="692150"/>
          </a:xfrm>
          <a:noFill/>
        </p:spPr>
        <p:txBody>
          <a:bodyPr/>
          <a:lstStyle/>
          <a:p>
            <a:r>
              <a:rPr lang="en-US" altLang="zh-CN" b="1" smtClean="0"/>
              <a:t>UIR</a:t>
            </a:r>
            <a:r>
              <a:rPr lang="zh-CN" altLang="en-US" b="1" smtClean="0"/>
              <a:t>焊接实例</a:t>
            </a:r>
            <a:endParaRPr lang="zh-CN" altLang="en-US" b="1" smtClean="0"/>
          </a:p>
        </p:txBody>
      </p:sp>
      <p:pic>
        <p:nvPicPr>
          <p:cNvPr id="149509"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4500563"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5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1628775"/>
            <a:ext cx="4008437"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00213"/>
            <a:ext cx="9144000" cy="4976812"/>
          </a:xfrm>
          <a:prstGeom prst="rect">
            <a:avLst/>
          </a:prstGeom>
          <a:noFill/>
          <a:extLst>
            <a:ext uri="{909E8E84-426E-40DD-AFC4-6F175D3DCCD1}">
              <a14:hiddenFill xmlns:a14="http://schemas.microsoft.com/office/drawing/2010/main">
                <a:solidFill>
                  <a:srgbClr val="FFFFFF"/>
                </a:solidFill>
              </a14:hiddenFill>
            </a:ext>
          </a:extLst>
        </p:spPr>
      </p:pic>
      <p:sp>
        <p:nvSpPr>
          <p:cNvPr id="166917" name="Rectangle 5"/>
          <p:cNvSpPr>
            <a:spLocks noGrp="1" noChangeArrowheads="1"/>
          </p:cNvSpPr>
          <p:nvPr>
            <p:ph type="title"/>
          </p:nvPr>
        </p:nvSpPr>
        <p:spPr>
          <a:xfrm>
            <a:off x="5940425" y="0"/>
            <a:ext cx="3203575" cy="692150"/>
          </a:xfrm>
          <a:noFill/>
        </p:spPr>
        <p:txBody>
          <a:bodyPr/>
          <a:lstStyle/>
          <a:p>
            <a:r>
              <a:rPr lang="en-US" altLang="zh-CN" b="1" smtClean="0"/>
              <a:t>UIR</a:t>
            </a:r>
            <a:r>
              <a:rPr lang="zh-CN" altLang="en-US" b="1" smtClean="0"/>
              <a:t>焊接实例</a:t>
            </a:r>
            <a:endParaRPr lang="zh-CN" altLang="en-US" b="1" smtClean="0"/>
          </a:p>
        </p:txBody>
      </p:sp>
    </p:spTree>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492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893" name="Rectangle 5"/>
          <p:cNvSpPr>
            <a:spLocks noGrp="1" noChangeArrowheads="1"/>
          </p:cNvSpPr>
          <p:nvPr>
            <p:ph type="title"/>
          </p:nvPr>
        </p:nvSpPr>
        <p:spPr>
          <a:xfrm>
            <a:off x="5940425" y="0"/>
            <a:ext cx="3203575" cy="692150"/>
          </a:xfrm>
          <a:noFill/>
        </p:spPr>
        <p:txBody>
          <a:bodyPr/>
          <a:lstStyle/>
          <a:p>
            <a:r>
              <a:rPr lang="en-US" altLang="zh-CN" b="1" smtClean="0"/>
              <a:t>UIR</a:t>
            </a:r>
            <a:r>
              <a:rPr lang="zh-CN" altLang="en-US" b="1" smtClean="0"/>
              <a:t>焊接实例</a:t>
            </a:r>
            <a:endParaRPr lang="zh-CN" altLang="en-US" b="1" smtClean="0"/>
          </a:p>
        </p:txBody>
      </p:sp>
    </p:spTree>
  </p:cSld>
  <p:clrMapOvr>
    <a:masterClrMapping/>
  </p:clrMapOvr>
  <p:transition spd="med">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397625" y="0"/>
            <a:ext cx="2746375" cy="706438"/>
          </a:xfrm>
        </p:spPr>
        <p:txBody>
          <a:bodyPr/>
          <a:lstStyle/>
          <a:p>
            <a:r>
              <a:rPr lang="en-US" altLang="zh-CN" b="1" smtClean="0"/>
              <a:t>UIR</a:t>
            </a:r>
            <a:r>
              <a:rPr lang="zh-CN" altLang="en-US" b="1" smtClean="0"/>
              <a:t>的优点</a:t>
            </a:r>
            <a:endParaRPr lang="zh-CN" altLang="en-US" b="1" smtClean="0"/>
          </a:p>
        </p:txBody>
      </p:sp>
      <p:pic>
        <p:nvPicPr>
          <p:cNvPr id="16384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00213"/>
            <a:ext cx="9144000" cy="515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5"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3850" y="2276475"/>
            <a:ext cx="419893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2205038"/>
            <a:ext cx="2232025"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7" name="Rectangle 9"/>
          <p:cNvSpPr>
            <a:spLocks noChangeArrowheads="1"/>
          </p:cNvSpPr>
          <p:nvPr/>
        </p:nvSpPr>
        <p:spPr bwMode="auto">
          <a:xfrm>
            <a:off x="5219700" y="0"/>
            <a:ext cx="39243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zh-CN" altLang="en-US" sz="4000" b="1">
                <a:effectLst/>
                <a:latin typeface="Arial" panose="020B0604020202020204" pitchFamily="34" charset="0"/>
              </a:rPr>
              <a:t>中频逆变点焊机</a:t>
            </a:r>
            <a:endParaRPr lang="zh-CN" altLang="en-US" sz="4000">
              <a:effectLst>
                <a:outerShdw blurRad="38100" dist="38100" dir="2700000" algn="tl">
                  <a:srgbClr val="C0C0C0"/>
                </a:outerShdw>
              </a:effectLst>
            </a:endParaRPr>
          </a:p>
        </p:txBody>
      </p:sp>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8"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916113"/>
            <a:ext cx="914400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9" name="Rectangle 7"/>
          <p:cNvSpPr>
            <a:spLocks noChangeArrowheads="1"/>
          </p:cNvSpPr>
          <p:nvPr/>
        </p:nvSpPr>
        <p:spPr bwMode="auto">
          <a:xfrm>
            <a:off x="4572000" y="0"/>
            <a:ext cx="45720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0" hangingPunct="0">
              <a:spcBef>
                <a:spcPct val="0"/>
              </a:spcBef>
            </a:pPr>
            <a:r>
              <a:rPr lang="zh-CN" altLang="en-US" sz="4000" b="1">
                <a:effectLst/>
                <a:latin typeface="Arial" panose="020B0604020202020204" pitchFamily="34" charset="0"/>
              </a:rPr>
              <a:t>中频逆变优势（</a:t>
            </a:r>
            <a:r>
              <a:rPr lang="en-US" altLang="zh-CN" sz="4000" b="1">
                <a:effectLst/>
                <a:latin typeface="Arial" panose="020B0604020202020204" pitchFamily="34" charset="0"/>
              </a:rPr>
              <a:t>2</a:t>
            </a:r>
            <a:r>
              <a:rPr lang="zh-CN" altLang="en-US" sz="4000" b="1">
                <a:effectLst/>
                <a:latin typeface="Arial" panose="020B0604020202020204" pitchFamily="34" charset="0"/>
              </a:rPr>
              <a:t>）</a:t>
            </a:r>
            <a:endParaRPr lang="zh-CN" altLang="en-US" sz="4000" b="1">
              <a:effectLst/>
              <a:latin typeface="Arial" panose="020B0604020202020204" pitchFamily="34" charset="0"/>
            </a:endParaRPr>
          </a:p>
        </p:txBody>
      </p:sp>
    </p:spTree>
  </p:cSld>
  <p:clrMapOvr>
    <a:masterClrMapping/>
  </p:clrMapOvr>
  <p:transition spd="med">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87450" y="1916113"/>
            <a:ext cx="228441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844675"/>
            <a:ext cx="26654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Rectangle 6"/>
          <p:cNvSpPr>
            <a:spLocks noChangeArrowheads="1"/>
          </p:cNvSpPr>
          <p:nvPr/>
        </p:nvSpPr>
        <p:spPr bwMode="auto">
          <a:xfrm>
            <a:off x="5364163" y="0"/>
            <a:ext cx="3779837"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zh-CN" altLang="en-US" sz="4000" b="1">
                <a:effectLst/>
                <a:latin typeface="Arial" panose="020B0604020202020204" pitchFamily="34" charset="0"/>
              </a:rPr>
              <a:t>中频逆变点焊机</a:t>
            </a:r>
            <a:endParaRPr lang="zh-CN" altLang="en-US" sz="4000">
              <a:effectLst>
                <a:outerShdw blurRad="38100" dist="38100" dir="2700000" algn="tl">
                  <a:srgbClr val="C0C0C0"/>
                </a:outerShdw>
              </a:effectLst>
            </a:endParaRPr>
          </a:p>
        </p:txBody>
      </p:sp>
    </p:spTree>
  </p:cSld>
  <p:clrMapOvr>
    <a:masterClrMapping/>
  </p:clrMapOvr>
  <p:transition spd="med">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827088" y="2133600"/>
            <a:ext cx="770572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000" b="1">
                <a:effectLst/>
              </a:rPr>
              <a:t>用途：</a:t>
            </a:r>
            <a:endParaRPr lang="zh-CN" altLang="en-US" sz="2000">
              <a:effectLst/>
            </a:endParaRPr>
          </a:p>
          <a:p>
            <a:pPr algn="l"/>
            <a:r>
              <a:rPr lang="zh-CN" altLang="en-US" sz="2000">
                <a:effectLst/>
              </a:rPr>
              <a:t>*适用于铝合金板、镀锌板、低碳钢板和不锈钢板等的点（凸）焊接；在凸焊工作台上安装专用夹具可焊接各种异形零件；广泛应用于航空、航天、汽车、电气和化工等行业。</a:t>
            </a:r>
            <a:endParaRPr lang="zh-CN" altLang="en-US" sz="2000" b="1">
              <a:effectLst/>
            </a:endParaRPr>
          </a:p>
        </p:txBody>
      </p:sp>
      <p:sp>
        <p:nvSpPr>
          <p:cNvPr id="86020" name="Rectangle 4"/>
          <p:cNvSpPr>
            <a:spLocks noChangeArrowheads="1"/>
          </p:cNvSpPr>
          <p:nvPr/>
        </p:nvSpPr>
        <p:spPr bwMode="auto">
          <a:xfrm>
            <a:off x="4284663" y="0"/>
            <a:ext cx="4859337"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zh-CN" altLang="en-US" sz="4000" b="1">
                <a:effectLst/>
                <a:latin typeface="Arial" panose="020B0604020202020204" pitchFamily="34" charset="0"/>
              </a:rPr>
              <a:t>中频逆变点焊机用途</a:t>
            </a:r>
            <a:endParaRPr lang="zh-CN" altLang="en-US" sz="4000">
              <a:effectLst>
                <a:outerShdw blurRad="38100" dist="38100" dir="2700000" algn="tl">
                  <a:srgbClr val="C0C0C0"/>
                </a:outerShdw>
              </a:effectLst>
            </a:endParaRPr>
          </a:p>
        </p:txBody>
      </p:sp>
    </p:spTree>
  </p:cSld>
  <p:clrMapOvr>
    <a:masterClrMapping/>
  </p:clrMapOvr>
  <p:transition spd="med">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900113" y="2205038"/>
            <a:ext cx="7705725"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zh-CN" altLang="en-US" sz="2000">
              <a:effectLst/>
            </a:endParaRPr>
          </a:p>
          <a:p>
            <a:pPr algn="l">
              <a:buFont typeface="Wingdings" panose="05000000000000000000" pitchFamily="2" charset="2"/>
              <a:buChar char="Ø"/>
            </a:pPr>
            <a:r>
              <a:rPr lang="zh-CN" altLang="en-US" sz="2000">
                <a:effectLst/>
              </a:rPr>
              <a:t>提供高质量、高效率的焊接能力；</a:t>
            </a:r>
            <a:endParaRPr lang="zh-CN" altLang="en-US" sz="2000">
              <a:effectLst/>
            </a:endParaRPr>
          </a:p>
          <a:p>
            <a:pPr algn="l">
              <a:buFont typeface="Wingdings" panose="05000000000000000000" pitchFamily="2" charset="2"/>
              <a:buChar char="Ø"/>
            </a:pPr>
            <a:r>
              <a:rPr lang="en-US" altLang="zh-CN" sz="2000">
                <a:effectLst/>
              </a:rPr>
              <a:t>1000Hz</a:t>
            </a:r>
            <a:r>
              <a:rPr lang="zh-CN" altLang="en-US" sz="2000">
                <a:effectLst/>
              </a:rPr>
              <a:t>的工作频率，时间控制精度为</a:t>
            </a:r>
            <a:r>
              <a:rPr lang="en-US" altLang="zh-CN" sz="2000">
                <a:effectLst/>
              </a:rPr>
              <a:t>1ms</a:t>
            </a:r>
            <a:r>
              <a:rPr lang="zh-CN" altLang="en-US" sz="2000">
                <a:effectLst/>
              </a:rPr>
              <a:t>；</a:t>
            </a:r>
            <a:endParaRPr lang="zh-CN" altLang="en-US" sz="2000">
              <a:effectLst/>
            </a:endParaRPr>
          </a:p>
          <a:p>
            <a:pPr algn="l">
              <a:buFont typeface="Wingdings" panose="05000000000000000000" pitchFamily="2" charset="2"/>
              <a:buChar char="Ø"/>
            </a:pPr>
            <a:r>
              <a:rPr lang="zh-CN" altLang="en-US" sz="2000">
                <a:effectLst/>
              </a:rPr>
              <a:t>功率因数接近于</a:t>
            </a:r>
            <a:r>
              <a:rPr lang="en-US" altLang="zh-CN" sz="2000">
                <a:effectLst/>
              </a:rPr>
              <a:t>1</a:t>
            </a:r>
            <a:r>
              <a:rPr lang="zh-CN" altLang="en-US" sz="2000">
                <a:effectLst/>
              </a:rPr>
              <a:t>，无电感分量，无需调整功率因素；</a:t>
            </a:r>
            <a:endParaRPr lang="zh-CN" altLang="en-US" sz="2000">
              <a:effectLst/>
            </a:endParaRPr>
          </a:p>
          <a:p>
            <a:pPr algn="l">
              <a:buFont typeface="Wingdings" panose="05000000000000000000" pitchFamily="2" charset="2"/>
              <a:buChar char="Ø"/>
            </a:pPr>
            <a:r>
              <a:rPr lang="zh-CN" altLang="en-US" sz="2000">
                <a:effectLst/>
              </a:rPr>
              <a:t>三相平衡负载，减少对供电系统的要求；</a:t>
            </a:r>
            <a:endParaRPr lang="zh-CN" altLang="en-US" sz="2000">
              <a:effectLst/>
            </a:endParaRPr>
          </a:p>
          <a:p>
            <a:pPr algn="l">
              <a:buFont typeface="Wingdings" panose="05000000000000000000" pitchFamily="2" charset="2"/>
              <a:buChar char="Ø"/>
            </a:pPr>
            <a:r>
              <a:rPr lang="zh-CN" altLang="en-US" sz="2000">
                <a:effectLst/>
              </a:rPr>
              <a:t>减少电源消耗，节约生产成本。</a:t>
            </a:r>
            <a:endParaRPr lang="zh-CN" altLang="en-US" sz="2000">
              <a:effectLst/>
            </a:endParaRPr>
          </a:p>
        </p:txBody>
      </p:sp>
      <p:sp>
        <p:nvSpPr>
          <p:cNvPr id="88068" name="Rectangle 4"/>
          <p:cNvSpPr>
            <a:spLocks noChangeArrowheads="1"/>
          </p:cNvSpPr>
          <p:nvPr/>
        </p:nvSpPr>
        <p:spPr bwMode="auto">
          <a:xfrm>
            <a:off x="4140200" y="0"/>
            <a:ext cx="50038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zh-CN" altLang="en-US" sz="4000" b="1">
                <a:effectLst/>
                <a:latin typeface="Arial" panose="020B0604020202020204" pitchFamily="34" charset="0"/>
              </a:rPr>
              <a:t>中频逆变点焊机特点</a:t>
            </a:r>
            <a:endParaRPr lang="zh-CN" altLang="en-US" sz="4000">
              <a:effectLst>
                <a:outerShdw blurRad="38100" dist="38100" dir="2700000" algn="tl">
                  <a:srgbClr val="C0C0C0"/>
                </a:outerShdw>
              </a:effectLst>
            </a:endParaRPr>
          </a:p>
        </p:txBody>
      </p:sp>
    </p:spTree>
  </p:cSld>
  <p:clrMapOvr>
    <a:masterClrMapping/>
  </p:clrMapOvr>
  <p:transition spd="med">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body" idx="1"/>
          </p:nvPr>
        </p:nvSpPr>
        <p:spPr>
          <a:xfrm>
            <a:off x="1258888" y="1700213"/>
            <a:ext cx="7134225" cy="1600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zh-CN" altLang="en-US" sz="1600" smtClean="0"/>
              <a:t>      配置德国博世</a:t>
            </a:r>
            <a:r>
              <a:rPr lang="en-US" altLang="zh-CN" sz="1600" b="1" i="1" smtClean="0"/>
              <a:t>UIR</a:t>
            </a:r>
            <a:r>
              <a:rPr lang="zh-CN" altLang="en-US" sz="1600" b="1" i="1" smtClean="0"/>
              <a:t>动态电阻</a:t>
            </a:r>
            <a:r>
              <a:rPr lang="zh-CN" altLang="en-US" sz="1600" smtClean="0"/>
              <a:t>控制功能，保证点焊质量；</a:t>
            </a:r>
            <a:endParaRPr lang="zh-CN" altLang="en-US" sz="1600" smtClean="0"/>
          </a:p>
          <a:p>
            <a:pPr>
              <a:buFontTx/>
              <a:buNone/>
            </a:pPr>
            <a:endParaRPr lang="zh-CN" altLang="en-US" sz="1600" smtClean="0"/>
          </a:p>
          <a:p>
            <a:pPr>
              <a:buFontTx/>
              <a:buNone/>
            </a:pPr>
            <a:r>
              <a:rPr lang="zh-CN" altLang="en-US" sz="1600" smtClean="0"/>
              <a:t>      在设备本体右侧方便操作的地方安装工业级平板电脑。实现焊接数据存贮、查询、分析；实现网络连接，在办公网络及互联网上可查询相关焊接数据；显示各项异常、报警、提示信息；并为电脑安装可翻转门，方便用户操作。电脑上方安装电脑电源通</a:t>
            </a:r>
            <a:r>
              <a:rPr lang="en-US" altLang="zh-CN" sz="1600" smtClean="0"/>
              <a:t>/</a:t>
            </a:r>
            <a:r>
              <a:rPr lang="zh-CN" altLang="en-US" sz="1600" smtClean="0"/>
              <a:t>断开关。</a:t>
            </a:r>
            <a:endParaRPr lang="zh-CN" altLang="en-US" sz="1600" smtClean="0"/>
          </a:p>
          <a:p>
            <a:pPr>
              <a:lnSpc>
                <a:spcPct val="80000"/>
              </a:lnSpc>
            </a:pPr>
            <a:endParaRPr lang="zh-CN" altLang="en-US" sz="1600" smtClean="0"/>
          </a:p>
        </p:txBody>
      </p:sp>
      <p:pic>
        <p:nvPicPr>
          <p:cNvPr id="11981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19250" y="3517900"/>
            <a:ext cx="2590800" cy="30480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19814" name="AutoShape 6"/>
          <p:cNvSpPr/>
          <p:nvPr/>
        </p:nvSpPr>
        <p:spPr bwMode="auto">
          <a:xfrm>
            <a:off x="323850" y="4508500"/>
            <a:ext cx="1066800" cy="1828800"/>
          </a:xfrm>
          <a:prstGeom prst="borderCallout2">
            <a:avLst>
              <a:gd name="adj1" fmla="val 6250"/>
              <a:gd name="adj2" fmla="val 107144"/>
              <a:gd name="adj3" fmla="val 6250"/>
              <a:gd name="adj4" fmla="val 176190"/>
              <a:gd name="adj5" fmla="val 12153"/>
              <a:gd name="adj6" fmla="val 246278"/>
            </a:avLst>
          </a:prstGeom>
          <a:solidFill>
            <a:schemeClr val="accent1"/>
          </a:solidFill>
          <a:ln w="9525">
            <a:solidFill>
              <a:schemeClr val="tx1"/>
            </a:solidFill>
            <a:miter lim="800000"/>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zh-CN" altLang="en-US" sz="1800">
                <a:solidFill>
                  <a:srgbClr val="FF3300"/>
                </a:solidFill>
                <a:effectLst/>
                <a:latin typeface="Arial" panose="020B0604020202020204" pitchFamily="34" charset="0"/>
                <a:ea typeface="宋体" panose="02010600030101010101" pitchFamily="2" charset="-122"/>
              </a:rPr>
              <a:t>电压测量传感电缆</a:t>
            </a:r>
            <a:r>
              <a:rPr lang="zh-CN" altLang="en-US" sz="1800">
                <a:effectLst/>
                <a:latin typeface="Arial" panose="020B0604020202020204" pitchFamily="34" charset="0"/>
                <a:ea typeface="宋体" panose="02010600030101010101" pitchFamily="2" charset="-122"/>
              </a:rPr>
              <a:t> </a:t>
            </a:r>
            <a:r>
              <a:rPr lang="zh-CN" altLang="en-US" sz="1800">
                <a:solidFill>
                  <a:srgbClr val="FF3300"/>
                </a:solidFill>
                <a:effectLst/>
                <a:latin typeface="Arial" panose="020B0604020202020204" pitchFamily="34" charset="0"/>
                <a:ea typeface="宋体" panose="02010600030101010101" pitchFamily="2" charset="-122"/>
              </a:rPr>
              <a:t>：用于检测工件间电压</a:t>
            </a:r>
            <a:endParaRPr lang="zh-CN" altLang="en-US" sz="1800">
              <a:solidFill>
                <a:srgbClr val="FF3300"/>
              </a:solidFill>
              <a:effectLst/>
              <a:latin typeface="Arial" panose="020B0604020202020204" pitchFamily="34" charset="0"/>
              <a:ea typeface="宋体" panose="02010600030101010101" pitchFamily="2" charset="-122"/>
            </a:endParaRPr>
          </a:p>
        </p:txBody>
      </p:sp>
      <p:sp>
        <p:nvSpPr>
          <p:cNvPr id="119815" name="Line 7"/>
          <p:cNvSpPr>
            <a:spLocks noChangeShapeType="1"/>
          </p:cNvSpPr>
          <p:nvPr/>
        </p:nvSpPr>
        <p:spPr bwMode="auto">
          <a:xfrm>
            <a:off x="1466850" y="4584700"/>
            <a:ext cx="1524000" cy="15240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1198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3573463"/>
            <a:ext cx="2743200" cy="30480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19818" name="AutoShape 10"/>
          <p:cNvSpPr/>
          <p:nvPr/>
        </p:nvSpPr>
        <p:spPr bwMode="auto">
          <a:xfrm>
            <a:off x="8001000" y="5203825"/>
            <a:ext cx="914400" cy="952500"/>
          </a:xfrm>
          <a:prstGeom prst="borderCallout2">
            <a:avLst>
              <a:gd name="adj1" fmla="val 12000"/>
              <a:gd name="adj2" fmla="val -8333"/>
              <a:gd name="adj3" fmla="val 12000"/>
              <a:gd name="adj4" fmla="val -81944"/>
              <a:gd name="adj5" fmla="val -20000"/>
              <a:gd name="adj6" fmla="val -158333"/>
            </a:avLst>
          </a:prstGeom>
          <a:solidFill>
            <a:schemeClr val="accent1"/>
          </a:solidFill>
          <a:ln w="9525">
            <a:solidFill>
              <a:schemeClr val="tx1"/>
            </a:solidFill>
            <a:miter lim="800000"/>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zh-CN" altLang="en-US" sz="1800">
                <a:solidFill>
                  <a:srgbClr val="FF3300"/>
                </a:solidFill>
                <a:effectLst/>
                <a:latin typeface="Arial" panose="020B0604020202020204" pitchFamily="34" charset="0"/>
                <a:ea typeface="宋体" panose="02010600030101010101" pitchFamily="2" charset="-122"/>
              </a:rPr>
              <a:t>工业级平板电脑</a:t>
            </a:r>
            <a:endParaRPr lang="zh-CN" altLang="en-US" sz="1800">
              <a:solidFill>
                <a:srgbClr val="FF3300"/>
              </a:solidFill>
              <a:effectLst/>
              <a:latin typeface="Arial" panose="020B0604020202020204" pitchFamily="34" charset="0"/>
              <a:ea typeface="宋体" panose="02010600030101010101" pitchFamily="2" charset="-122"/>
            </a:endParaRPr>
          </a:p>
        </p:txBody>
      </p:sp>
      <p:sp>
        <p:nvSpPr>
          <p:cNvPr id="119821" name="Rectangle 13"/>
          <p:cNvSpPr>
            <a:spLocks noChangeArrowheads="1"/>
          </p:cNvSpPr>
          <p:nvPr/>
        </p:nvSpPr>
        <p:spPr bwMode="auto">
          <a:xfrm>
            <a:off x="4284663" y="0"/>
            <a:ext cx="4859337"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zh-CN" altLang="en-US" sz="4000" b="1">
                <a:effectLst/>
                <a:latin typeface="Arial" panose="020B0604020202020204" pitchFamily="34" charset="0"/>
              </a:rPr>
              <a:t>中频逆变点焊机特点</a:t>
            </a:r>
            <a:endParaRPr lang="zh-CN" altLang="en-US" sz="4000">
              <a:effectLst>
                <a:outerShdw blurRad="38100" dist="38100" dir="2700000" algn="tl">
                  <a:srgbClr val="C0C0C0"/>
                </a:outerShdw>
              </a:effectLs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9813"/>
                                        </p:tgtEl>
                                        <p:attrNameLst>
                                          <p:attrName>style.visibility</p:attrName>
                                        </p:attrNameLst>
                                      </p:cBhvr>
                                      <p:to>
                                        <p:strVal val="visible"/>
                                      </p:to>
                                    </p:set>
                                    <p:animEffect transition="in" filter="blinds(horizontal)">
                                      <p:cBhvr>
                                        <p:cTn id="7" dur="500"/>
                                        <p:tgtEl>
                                          <p:spTgt spid="1198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9814"/>
                                        </p:tgtEl>
                                        <p:attrNameLst>
                                          <p:attrName>style.visibility</p:attrName>
                                        </p:attrNameLst>
                                      </p:cBhvr>
                                      <p:to>
                                        <p:strVal val="visible"/>
                                      </p:to>
                                    </p:set>
                                    <p:animEffect transition="in" filter="blinds(horizontal)">
                                      <p:cBhvr>
                                        <p:cTn id="10" dur="500"/>
                                        <p:tgtEl>
                                          <p:spTgt spid="1198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9815"/>
                                        </p:tgtEl>
                                        <p:attrNameLst>
                                          <p:attrName>style.visibility</p:attrName>
                                        </p:attrNameLst>
                                      </p:cBhvr>
                                      <p:to>
                                        <p:strVal val="visible"/>
                                      </p:to>
                                    </p:set>
                                    <p:animEffect transition="in" filter="blinds(horizontal)">
                                      <p:cBhvr>
                                        <p:cTn id="13" dur="500"/>
                                        <p:tgtEl>
                                          <p:spTgt spid="11981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9816"/>
                                        </p:tgtEl>
                                        <p:attrNameLst>
                                          <p:attrName>style.visibility</p:attrName>
                                        </p:attrNameLst>
                                      </p:cBhvr>
                                      <p:to>
                                        <p:strVal val="visible"/>
                                      </p:to>
                                    </p:set>
                                    <p:animEffect transition="in" filter="blinds(horizontal)">
                                      <p:cBhvr>
                                        <p:cTn id="18" dur="500"/>
                                        <p:tgtEl>
                                          <p:spTgt spid="1198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9818"/>
                                        </p:tgtEl>
                                        <p:attrNameLst>
                                          <p:attrName>style.visibility</p:attrName>
                                        </p:attrNameLst>
                                      </p:cBhvr>
                                      <p:to>
                                        <p:strVal val="visible"/>
                                      </p:to>
                                    </p:set>
                                    <p:animEffect transition="in" filter="blinds(horizontal)">
                                      <p:cBhvr>
                                        <p:cTn id="21" dur="500"/>
                                        <p:tgtEl>
                                          <p:spTgt spid="119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animBg="1"/>
      <p:bldP spid="119815" grpId="0" animBg="1"/>
      <p:bldP spid="1198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ChangeArrowheads="1"/>
          </p:cNvSpPr>
          <p:nvPr/>
        </p:nvSpPr>
        <p:spPr bwMode="auto">
          <a:xfrm>
            <a:off x="4284663" y="0"/>
            <a:ext cx="4859337"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zh-CN" altLang="en-US" sz="4000" b="1">
                <a:effectLst/>
                <a:latin typeface="Arial" panose="020B0604020202020204" pitchFamily="34" charset="0"/>
              </a:rPr>
              <a:t>中频逆变点焊机特点</a:t>
            </a:r>
            <a:endParaRPr lang="zh-CN" altLang="en-US" sz="4000">
              <a:effectLst>
                <a:outerShdw blurRad="38100" dist="38100" dir="2700000" algn="tl">
                  <a:srgbClr val="C0C0C0"/>
                </a:outerShdw>
              </a:effectLst>
            </a:endParaRPr>
          </a:p>
        </p:txBody>
      </p:sp>
      <p:sp>
        <p:nvSpPr>
          <p:cNvPr id="113668" name="Rectangle 4"/>
          <p:cNvSpPr>
            <a:spLocks noChangeArrowheads="1"/>
          </p:cNvSpPr>
          <p:nvPr/>
        </p:nvSpPr>
        <p:spPr bwMode="auto">
          <a:xfrm>
            <a:off x="179388" y="1628775"/>
            <a:ext cx="8964612"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0" hangingPunct="0">
              <a:lnSpc>
                <a:spcPct val="90000"/>
              </a:lnSpc>
              <a:spcBef>
                <a:spcPct val="20000"/>
              </a:spcBef>
            </a:pPr>
            <a:r>
              <a:rPr lang="zh-CN" altLang="en-US" sz="2000" b="1">
                <a:effectLst/>
                <a:latin typeface="Arial" panose="020B0604020202020204" pitchFamily="34" charset="0"/>
              </a:rPr>
              <a:t>           气路系统主要由残压释放阀、空气过滤器、减压阀、油雾分离器、电气比例阀和油雾器组成，可实现过滤空气、调节气缸压力大小功能。在气路系统中配有储气罐用于提高气压的稳定。</a:t>
            </a:r>
            <a:endParaRPr lang="zh-CN" altLang="en-US" sz="2000" b="1">
              <a:effectLst/>
              <a:latin typeface="Arial" panose="020B0604020202020204" pitchFamily="34" charset="0"/>
            </a:endParaRPr>
          </a:p>
          <a:p>
            <a:pPr marL="342900" indent="-342900" algn="l" eaLnBrk="0" hangingPunct="0">
              <a:lnSpc>
                <a:spcPct val="90000"/>
              </a:lnSpc>
              <a:spcBef>
                <a:spcPct val="20000"/>
              </a:spcBef>
            </a:pPr>
            <a:r>
              <a:rPr lang="zh-CN" altLang="en-US" sz="2000" b="1">
                <a:effectLst/>
                <a:latin typeface="Arial" panose="020B0604020202020204" pitchFamily="34" charset="0"/>
              </a:rPr>
              <a:t>            其中，电极加压力的调节采用</a:t>
            </a:r>
            <a:r>
              <a:rPr lang="zh-CN" altLang="en-US" sz="2000" b="1">
                <a:solidFill>
                  <a:srgbClr val="FF3300"/>
                </a:solidFill>
                <a:effectLst/>
                <a:latin typeface="Arial" panose="020B0604020202020204" pitchFamily="34" charset="0"/>
              </a:rPr>
              <a:t>电</a:t>
            </a:r>
            <a:r>
              <a:rPr lang="en-US" altLang="zh-CN" sz="2000" b="1">
                <a:solidFill>
                  <a:srgbClr val="FF3300"/>
                </a:solidFill>
                <a:effectLst/>
                <a:latin typeface="Arial" panose="020B0604020202020204" pitchFamily="34" charset="0"/>
              </a:rPr>
              <a:t>-</a:t>
            </a:r>
            <a:r>
              <a:rPr lang="zh-CN" altLang="en-US" sz="2000" b="1">
                <a:solidFill>
                  <a:srgbClr val="FF3300"/>
                </a:solidFill>
                <a:effectLst/>
                <a:latin typeface="Arial" panose="020B0604020202020204" pitchFamily="34" charset="0"/>
              </a:rPr>
              <a:t>气比例阀</a:t>
            </a:r>
            <a:r>
              <a:rPr lang="zh-CN" altLang="en-US" sz="2000" b="1">
                <a:effectLst/>
                <a:latin typeface="Arial" panose="020B0604020202020204" pitchFamily="34" charset="0"/>
              </a:rPr>
              <a:t>，可快速设定气压，并与性能优越的德国博世逆变控制器相结合，实现焊接规范</a:t>
            </a:r>
            <a:r>
              <a:rPr lang="en-US" altLang="zh-CN" sz="2000" b="1">
                <a:effectLst/>
                <a:latin typeface="Arial" panose="020B0604020202020204" pitchFamily="34" charset="0"/>
              </a:rPr>
              <a:t>—</a:t>
            </a:r>
            <a:r>
              <a:rPr lang="zh-CN" altLang="en-US" sz="2000" b="1">
                <a:effectLst/>
                <a:latin typeface="Arial" panose="020B0604020202020204" pitchFamily="34" charset="0"/>
              </a:rPr>
              <a:t>电流、时间、压力的任意编程、储存、调用。大大提高了工厂对焊接工艺的管理水平。</a:t>
            </a:r>
            <a:endParaRPr lang="zh-CN" altLang="en-US" sz="2000" b="1">
              <a:effectLst/>
              <a:latin typeface="Arial" panose="020B0604020202020204" pitchFamily="34" charset="0"/>
            </a:endParaRPr>
          </a:p>
          <a:p>
            <a:pPr marL="342900" indent="-342900" algn="l" eaLnBrk="0" hangingPunct="0">
              <a:lnSpc>
                <a:spcPct val="90000"/>
              </a:lnSpc>
              <a:spcBef>
                <a:spcPct val="20000"/>
              </a:spcBef>
            </a:pPr>
            <a:r>
              <a:rPr lang="zh-CN" altLang="en-US" sz="2000" b="1">
                <a:effectLst/>
                <a:latin typeface="Arial" panose="020B0604020202020204" pitchFamily="34" charset="0"/>
              </a:rPr>
              <a:t>            配置</a:t>
            </a:r>
            <a:r>
              <a:rPr lang="zh-CN" altLang="en-US" sz="2000" b="1">
                <a:solidFill>
                  <a:srgbClr val="FF3300"/>
                </a:solidFill>
                <a:effectLst/>
                <a:latin typeface="Arial" panose="020B0604020202020204" pitchFamily="34" charset="0"/>
              </a:rPr>
              <a:t>压力开关</a:t>
            </a:r>
            <a:r>
              <a:rPr lang="zh-CN" altLang="en-US" sz="2000" b="1">
                <a:effectLst/>
                <a:latin typeface="Arial" panose="020B0604020202020204" pitchFamily="34" charset="0"/>
              </a:rPr>
              <a:t>，当气源压力超出设定值时，焊机会自动停机并报警，有利于产品质量的控制和对焊机自身的保护。</a:t>
            </a:r>
            <a:endParaRPr lang="zh-CN" altLang="en-US" sz="2000" b="1">
              <a:effectLst/>
              <a:latin typeface="Arial" panose="020B0604020202020204" pitchFamily="34" charset="0"/>
            </a:endParaRPr>
          </a:p>
          <a:p>
            <a:pPr marL="342900" indent="-342900" algn="l" eaLnBrk="0" hangingPunct="0">
              <a:lnSpc>
                <a:spcPct val="90000"/>
              </a:lnSpc>
              <a:spcBef>
                <a:spcPct val="20000"/>
              </a:spcBef>
              <a:buFontTx/>
              <a:buChar char="•"/>
            </a:pPr>
            <a:endParaRPr lang="zh-CN" altLang="en-US" b="1">
              <a:effectLst/>
              <a:latin typeface="Arial" panose="020B0604020202020204" pitchFamily="34" charset="0"/>
            </a:endParaRPr>
          </a:p>
        </p:txBody>
      </p:sp>
      <p:pic>
        <p:nvPicPr>
          <p:cNvPr id="113669"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84438" y="4076700"/>
            <a:ext cx="5183187" cy="230505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13670" name="AutoShape 6"/>
          <p:cNvSpPr/>
          <p:nvPr/>
        </p:nvSpPr>
        <p:spPr bwMode="auto">
          <a:xfrm>
            <a:off x="1062038" y="4270375"/>
            <a:ext cx="914400" cy="609600"/>
          </a:xfrm>
          <a:prstGeom prst="borderCallout2">
            <a:avLst>
              <a:gd name="adj1" fmla="val 18750"/>
              <a:gd name="adj2" fmla="val 108333"/>
              <a:gd name="adj3" fmla="val 18750"/>
              <a:gd name="adj4" fmla="val 264931"/>
              <a:gd name="adj5" fmla="val 181250"/>
              <a:gd name="adj6" fmla="val 427778"/>
            </a:avLst>
          </a:prstGeom>
          <a:solidFill>
            <a:schemeClr val="accent1"/>
          </a:solidFill>
          <a:ln w="9525">
            <a:solidFill>
              <a:schemeClr val="tx1"/>
            </a:solidFill>
            <a:miter lim="800000"/>
            <a:headEnd type="oval"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zh-CN" altLang="en-US" sz="1800">
                <a:effectLst/>
                <a:latin typeface="Arial" panose="020B0604020202020204" pitchFamily="34" charset="0"/>
                <a:ea typeface="宋体" panose="02010600030101010101" pitchFamily="2" charset="-122"/>
              </a:rPr>
              <a:t>电气比例阀</a:t>
            </a:r>
            <a:endParaRPr lang="zh-CN" altLang="en-US" sz="1800">
              <a:effectLst/>
              <a:latin typeface="Arial" panose="020B0604020202020204" pitchFamily="34" charset="0"/>
              <a:ea typeface="宋体" panose="02010600030101010101" pitchFamily="2" charset="-122"/>
            </a:endParaRPr>
          </a:p>
        </p:txBody>
      </p:sp>
      <p:sp>
        <p:nvSpPr>
          <p:cNvPr id="113671" name="AutoShape 7"/>
          <p:cNvSpPr/>
          <p:nvPr/>
        </p:nvSpPr>
        <p:spPr bwMode="auto">
          <a:xfrm>
            <a:off x="1062038" y="5032375"/>
            <a:ext cx="914400" cy="609600"/>
          </a:xfrm>
          <a:prstGeom prst="borderCallout2">
            <a:avLst>
              <a:gd name="adj1" fmla="val 18750"/>
              <a:gd name="adj2" fmla="val 108333"/>
              <a:gd name="adj3" fmla="val 18750"/>
              <a:gd name="adj4" fmla="val 153301"/>
              <a:gd name="adj5" fmla="val 93750"/>
              <a:gd name="adj6" fmla="val 200000"/>
            </a:avLst>
          </a:prstGeom>
          <a:solidFill>
            <a:schemeClr val="accent1"/>
          </a:solidFill>
          <a:ln w="9525">
            <a:solidFill>
              <a:schemeClr val="tx1"/>
            </a:solidFill>
            <a:miter lim="800000"/>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zh-CN" altLang="en-US" sz="1800">
                <a:effectLst/>
                <a:latin typeface="Arial" panose="020B0604020202020204" pitchFamily="34" charset="0"/>
                <a:ea typeface="宋体" panose="02010600030101010101" pitchFamily="2" charset="-122"/>
              </a:rPr>
              <a:t>残压释放阀</a:t>
            </a:r>
            <a:endParaRPr lang="zh-CN" altLang="en-US" sz="1800">
              <a:effectLst/>
              <a:latin typeface="Arial" panose="020B0604020202020204" pitchFamily="34" charset="0"/>
              <a:ea typeface="宋体" panose="02010600030101010101" pitchFamily="2" charset="-122"/>
            </a:endParaRPr>
          </a:p>
        </p:txBody>
      </p:sp>
      <p:sp>
        <p:nvSpPr>
          <p:cNvPr id="113672" name="AutoShape 8"/>
          <p:cNvSpPr/>
          <p:nvPr/>
        </p:nvSpPr>
        <p:spPr bwMode="auto">
          <a:xfrm>
            <a:off x="1062038" y="5870575"/>
            <a:ext cx="914400" cy="609600"/>
          </a:xfrm>
          <a:prstGeom prst="borderCallout2">
            <a:avLst>
              <a:gd name="adj1" fmla="val 18750"/>
              <a:gd name="adj2" fmla="val 108333"/>
              <a:gd name="adj3" fmla="val 18750"/>
              <a:gd name="adj4" fmla="val 173787"/>
              <a:gd name="adj5" fmla="val -6250"/>
              <a:gd name="adj6" fmla="val 241667"/>
            </a:avLst>
          </a:prstGeom>
          <a:solidFill>
            <a:schemeClr val="accent1"/>
          </a:solidFill>
          <a:ln w="9525">
            <a:solidFill>
              <a:schemeClr val="tx1"/>
            </a:solidFill>
            <a:miter lim="800000"/>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zh-CN" altLang="en-US" sz="1800">
                <a:effectLst/>
                <a:latin typeface="Arial" panose="020B0604020202020204" pitchFamily="34" charset="0"/>
                <a:ea typeface="宋体" panose="02010600030101010101" pitchFamily="2" charset="-122"/>
              </a:rPr>
              <a:t>空气过滤器</a:t>
            </a:r>
            <a:endParaRPr lang="zh-CN" altLang="en-US" sz="1800">
              <a:effectLst/>
              <a:latin typeface="Arial" panose="020B0604020202020204" pitchFamily="34" charset="0"/>
              <a:ea typeface="宋体" panose="02010600030101010101" pitchFamily="2" charset="-122"/>
            </a:endParaRPr>
          </a:p>
        </p:txBody>
      </p:sp>
      <p:sp>
        <p:nvSpPr>
          <p:cNvPr id="113673" name="AutoShape 9"/>
          <p:cNvSpPr/>
          <p:nvPr/>
        </p:nvSpPr>
        <p:spPr bwMode="auto">
          <a:xfrm>
            <a:off x="2916238" y="6508750"/>
            <a:ext cx="1447800" cy="349250"/>
          </a:xfrm>
          <a:prstGeom prst="borderCallout2">
            <a:avLst>
              <a:gd name="adj1" fmla="val 32727"/>
              <a:gd name="adj2" fmla="val 105264"/>
              <a:gd name="adj3" fmla="val 32727"/>
              <a:gd name="adj4" fmla="val 110199"/>
              <a:gd name="adj5" fmla="val -161819"/>
              <a:gd name="adj6" fmla="val 115130"/>
            </a:avLst>
          </a:prstGeom>
          <a:solidFill>
            <a:schemeClr val="accent1"/>
          </a:solidFill>
          <a:ln w="9525">
            <a:solidFill>
              <a:schemeClr val="tx1"/>
            </a:solidFill>
            <a:miter lim="800000"/>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zh-CN" altLang="en-US" sz="1800">
                <a:effectLst/>
                <a:latin typeface="Arial" panose="020B0604020202020204" pitchFamily="34" charset="0"/>
                <a:ea typeface="宋体" panose="02010600030101010101" pitchFamily="2" charset="-122"/>
              </a:rPr>
              <a:t>油雾分离器</a:t>
            </a:r>
            <a:endParaRPr lang="zh-CN" altLang="en-US" sz="1800">
              <a:effectLst/>
              <a:latin typeface="Arial" panose="020B0604020202020204" pitchFamily="34" charset="0"/>
              <a:ea typeface="宋体" panose="02010600030101010101" pitchFamily="2" charset="-122"/>
            </a:endParaRPr>
          </a:p>
        </p:txBody>
      </p:sp>
      <p:sp>
        <p:nvSpPr>
          <p:cNvPr id="113674" name="AutoShape 10"/>
          <p:cNvSpPr/>
          <p:nvPr/>
        </p:nvSpPr>
        <p:spPr bwMode="auto">
          <a:xfrm>
            <a:off x="7956550" y="5589588"/>
            <a:ext cx="914400" cy="609600"/>
          </a:xfrm>
          <a:prstGeom prst="borderCallout2">
            <a:avLst>
              <a:gd name="adj1" fmla="val 18750"/>
              <a:gd name="adj2" fmla="val -8333"/>
              <a:gd name="adj3" fmla="val 18750"/>
              <a:gd name="adj4" fmla="val -121181"/>
              <a:gd name="adj5" fmla="val 35676"/>
              <a:gd name="adj6" fmla="val -238718"/>
            </a:avLst>
          </a:prstGeom>
          <a:solidFill>
            <a:schemeClr val="accent1"/>
          </a:solidFill>
          <a:ln w="9525">
            <a:solidFill>
              <a:schemeClr val="tx1"/>
            </a:solidFill>
            <a:miter lim="800000"/>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zh-CN" altLang="en-US" sz="1800">
                <a:effectLst/>
                <a:latin typeface="Arial" panose="020B0604020202020204" pitchFamily="34" charset="0"/>
                <a:ea typeface="宋体" panose="02010600030101010101" pitchFamily="2" charset="-122"/>
              </a:rPr>
              <a:t>油雾器</a:t>
            </a:r>
            <a:endParaRPr lang="zh-CN" altLang="en-US" sz="1800">
              <a:effectLst/>
              <a:latin typeface="Arial" panose="020B0604020202020204" pitchFamily="34" charset="0"/>
              <a:ea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ChangeArrowheads="1"/>
          </p:cNvSpPr>
          <p:nvPr/>
        </p:nvSpPr>
        <p:spPr bwMode="auto">
          <a:xfrm>
            <a:off x="4356100" y="0"/>
            <a:ext cx="47879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zh-CN" altLang="en-US" sz="4000" b="1">
                <a:effectLst/>
                <a:latin typeface="Arial" panose="020B0604020202020204" pitchFamily="34" charset="0"/>
              </a:rPr>
              <a:t>中频逆变点焊机特点</a:t>
            </a:r>
            <a:endParaRPr lang="zh-CN" altLang="en-US" sz="4000">
              <a:effectLst>
                <a:outerShdw blurRad="38100" dist="38100" dir="2700000" algn="tl">
                  <a:srgbClr val="C0C0C0"/>
                </a:outerShdw>
              </a:effectLst>
            </a:endParaRPr>
          </a:p>
        </p:txBody>
      </p:sp>
      <p:sp>
        <p:nvSpPr>
          <p:cNvPr id="115717" name="Rectangle 5"/>
          <p:cNvSpPr>
            <a:spLocks noChangeArrowheads="1"/>
          </p:cNvSpPr>
          <p:nvPr/>
        </p:nvSpPr>
        <p:spPr bwMode="auto">
          <a:xfrm>
            <a:off x="1447800" y="1660525"/>
            <a:ext cx="3810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zh-CN" altLang="en-US" sz="2000" b="1">
                <a:effectLst/>
                <a:latin typeface="Arial" panose="020B0604020202020204" pitchFamily="34" charset="0"/>
                <a:ea typeface="宋体" panose="02010600030101010101" pitchFamily="2" charset="-122"/>
              </a:rPr>
              <a:t>设备配置内循环并联冷却水路，每路水可通过调节</a:t>
            </a:r>
            <a:r>
              <a:rPr lang="zh-CN" altLang="en-US" sz="2000" b="1">
                <a:solidFill>
                  <a:srgbClr val="FF3300"/>
                </a:solidFill>
                <a:effectLst/>
                <a:latin typeface="Arial" panose="020B0604020202020204" pitchFamily="34" charset="0"/>
                <a:ea typeface="宋体" panose="02010600030101010101" pitchFamily="2" charset="-122"/>
              </a:rPr>
              <a:t>水流显示仪</a:t>
            </a:r>
            <a:r>
              <a:rPr lang="zh-CN" altLang="en-US" sz="2000" b="1">
                <a:effectLst/>
                <a:latin typeface="Arial" panose="020B0604020202020204" pitchFamily="34" charset="0"/>
                <a:ea typeface="宋体" panose="02010600030101010101" pitchFamily="2" charset="-122"/>
              </a:rPr>
              <a:t>上的旋钮来调节水量。</a:t>
            </a:r>
            <a:endParaRPr lang="zh-CN" altLang="en-US" sz="2000" b="1">
              <a:effectLst/>
              <a:latin typeface="Arial" panose="020B0604020202020204" pitchFamily="34" charset="0"/>
              <a:ea typeface="宋体" panose="02010600030101010101" pitchFamily="2" charset="-122"/>
            </a:endParaRPr>
          </a:p>
          <a:p>
            <a:pPr algn="l">
              <a:spcBef>
                <a:spcPct val="0"/>
              </a:spcBef>
            </a:pPr>
            <a:endParaRPr lang="zh-CN" altLang="en-US" sz="2000" b="1">
              <a:effectLst/>
              <a:latin typeface="Arial" panose="020B0604020202020204" pitchFamily="34" charset="0"/>
              <a:ea typeface="宋体" panose="02010600030101010101" pitchFamily="2" charset="-122"/>
            </a:endParaRPr>
          </a:p>
          <a:p>
            <a:pPr algn="l">
              <a:spcBef>
                <a:spcPct val="0"/>
              </a:spcBef>
            </a:pPr>
            <a:r>
              <a:rPr lang="zh-CN" altLang="en-US" sz="2000" b="1">
                <a:effectLst/>
                <a:latin typeface="Arial" panose="020B0604020202020204" pitchFamily="34" charset="0"/>
                <a:ea typeface="宋体" panose="02010600030101010101" pitchFamily="2" charset="-122"/>
              </a:rPr>
              <a:t>在回水管路上配置</a:t>
            </a:r>
            <a:r>
              <a:rPr lang="zh-CN" altLang="en-US" sz="2000" b="1">
                <a:solidFill>
                  <a:srgbClr val="FF3300"/>
                </a:solidFill>
                <a:effectLst/>
                <a:latin typeface="Arial" panose="020B0604020202020204" pitchFamily="34" charset="0"/>
                <a:ea typeface="宋体" panose="02010600030101010101" pitchFamily="2" charset="-122"/>
              </a:rPr>
              <a:t>水流量开关</a:t>
            </a:r>
            <a:r>
              <a:rPr lang="zh-CN" altLang="en-US" sz="2000" b="1">
                <a:effectLst/>
                <a:latin typeface="Arial" panose="020B0604020202020204" pitchFamily="34" charset="0"/>
                <a:ea typeface="宋体" panose="02010600030101010101" pitchFamily="2" charset="-122"/>
              </a:rPr>
              <a:t>，当总回水量低于设定值时，焊机会自动停机并报警，有利于产品质量的控制和对焊机自身的保护。</a:t>
            </a:r>
            <a:endParaRPr lang="zh-CN" altLang="en-US" sz="2000" b="1">
              <a:effectLst/>
              <a:latin typeface="Arial" panose="020B0604020202020204" pitchFamily="34" charset="0"/>
              <a:ea typeface="宋体" panose="02010600030101010101" pitchFamily="2" charset="-122"/>
            </a:endParaRPr>
          </a:p>
        </p:txBody>
      </p:sp>
      <p:pic>
        <p:nvPicPr>
          <p:cNvPr id="115718"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10200" y="1752600"/>
            <a:ext cx="3124200" cy="36576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15719" name="AutoShape 7"/>
          <p:cNvSpPr/>
          <p:nvPr/>
        </p:nvSpPr>
        <p:spPr bwMode="auto">
          <a:xfrm>
            <a:off x="3733800" y="4762500"/>
            <a:ext cx="914400" cy="609600"/>
          </a:xfrm>
          <a:prstGeom prst="borderCallout2">
            <a:avLst>
              <a:gd name="adj1" fmla="val 18750"/>
              <a:gd name="adj2" fmla="val 108333"/>
              <a:gd name="adj3" fmla="val 18750"/>
              <a:gd name="adj4" fmla="val 180903"/>
              <a:gd name="adj5" fmla="val -69792"/>
              <a:gd name="adj6" fmla="val 256079"/>
            </a:avLst>
          </a:prstGeom>
          <a:solidFill>
            <a:schemeClr val="accent1"/>
          </a:solidFill>
          <a:ln w="9525">
            <a:solidFill>
              <a:schemeClr val="tx1"/>
            </a:solidFill>
            <a:miter lim="800000"/>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zh-CN" altLang="en-US" sz="1800">
                <a:effectLst/>
                <a:latin typeface="Arial" panose="020B0604020202020204" pitchFamily="34" charset="0"/>
                <a:ea typeface="宋体" panose="02010600030101010101" pitchFamily="2" charset="-122"/>
              </a:rPr>
              <a:t>水流量开关</a:t>
            </a:r>
            <a:endParaRPr lang="zh-CN" altLang="en-US" sz="1800">
              <a:effectLst/>
              <a:latin typeface="Arial" panose="020B0604020202020204" pitchFamily="34" charset="0"/>
              <a:ea typeface="宋体" panose="02010600030101010101" pitchFamily="2" charset="-122"/>
            </a:endParaRPr>
          </a:p>
        </p:txBody>
      </p:sp>
      <p:sp>
        <p:nvSpPr>
          <p:cNvPr id="115720" name="AutoShape 8"/>
          <p:cNvSpPr/>
          <p:nvPr/>
        </p:nvSpPr>
        <p:spPr bwMode="auto">
          <a:xfrm>
            <a:off x="3733800" y="5600700"/>
            <a:ext cx="914400" cy="609600"/>
          </a:xfrm>
          <a:prstGeom prst="borderCallout2">
            <a:avLst>
              <a:gd name="adj1" fmla="val 18750"/>
              <a:gd name="adj2" fmla="val 108333"/>
              <a:gd name="adj3" fmla="val 18750"/>
              <a:gd name="adj4" fmla="val 243231"/>
              <a:gd name="adj5" fmla="val -293750"/>
              <a:gd name="adj6" fmla="val 383333"/>
            </a:avLst>
          </a:prstGeom>
          <a:solidFill>
            <a:schemeClr val="accent1"/>
          </a:solidFill>
          <a:ln w="9525">
            <a:solidFill>
              <a:schemeClr val="tx1"/>
            </a:solidFill>
            <a:miter lim="800000"/>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zh-CN" altLang="en-US" sz="1800">
                <a:effectLst/>
                <a:latin typeface="Arial" panose="020B0604020202020204" pitchFamily="34" charset="0"/>
                <a:ea typeface="宋体" panose="02010600030101010101" pitchFamily="2" charset="-122"/>
              </a:rPr>
              <a:t>水流量显示仪</a:t>
            </a:r>
            <a:endParaRPr lang="zh-CN" altLang="en-US" sz="1800">
              <a:effectLst/>
              <a:latin typeface="Arial" panose="020B0604020202020204" pitchFamily="34" charset="0"/>
              <a:ea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ChangeArrowheads="1"/>
          </p:cNvSpPr>
          <p:nvPr/>
        </p:nvSpPr>
        <p:spPr bwMode="auto">
          <a:xfrm>
            <a:off x="4356100" y="0"/>
            <a:ext cx="47879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zh-CN" altLang="en-US" sz="4000" b="1">
                <a:effectLst/>
                <a:latin typeface="Arial" panose="020B0604020202020204" pitchFamily="34" charset="0"/>
              </a:rPr>
              <a:t>中频逆变点焊机特点</a:t>
            </a:r>
            <a:endParaRPr lang="zh-CN" altLang="en-US" sz="4000">
              <a:effectLst>
                <a:outerShdw blurRad="38100" dist="38100" dir="2700000" algn="tl">
                  <a:srgbClr val="C0C0C0"/>
                </a:outerShdw>
              </a:effectLst>
            </a:endParaRPr>
          </a:p>
        </p:txBody>
      </p:sp>
      <p:sp>
        <p:nvSpPr>
          <p:cNvPr id="117764" name="Rectangle 4"/>
          <p:cNvSpPr>
            <a:spLocks noChangeArrowheads="1"/>
          </p:cNvSpPr>
          <p:nvPr/>
        </p:nvSpPr>
        <p:spPr bwMode="auto">
          <a:xfrm>
            <a:off x="900113" y="1773238"/>
            <a:ext cx="617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0" hangingPunct="0">
              <a:lnSpc>
                <a:spcPct val="90000"/>
              </a:lnSpc>
              <a:spcBef>
                <a:spcPct val="20000"/>
              </a:spcBef>
            </a:pPr>
            <a:r>
              <a:rPr lang="zh-CN" altLang="en-US" sz="1800">
                <a:effectLst/>
                <a:latin typeface="Arial" panose="020B0604020202020204" pitchFamily="34" charset="0"/>
              </a:rPr>
              <a:t>     在进水管路上设置温度传感器，当水温超过预定范围时，焊机会自动停机报警，有利于产品质量的控制和对焊机自身的保护。</a:t>
            </a:r>
            <a:endParaRPr lang="zh-CN" altLang="en-US" sz="1800">
              <a:effectLst/>
              <a:latin typeface="Arial" panose="020B0604020202020204" pitchFamily="34" charset="0"/>
            </a:endParaRPr>
          </a:p>
        </p:txBody>
      </p:sp>
      <p:pic>
        <p:nvPicPr>
          <p:cNvPr id="117765"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62400" y="2590800"/>
            <a:ext cx="4419600" cy="35814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17766" name="AutoShape 6"/>
          <p:cNvSpPr/>
          <p:nvPr/>
        </p:nvSpPr>
        <p:spPr bwMode="auto">
          <a:xfrm>
            <a:off x="2438400" y="3314700"/>
            <a:ext cx="914400" cy="609600"/>
          </a:xfrm>
          <a:prstGeom prst="borderCallout2">
            <a:avLst>
              <a:gd name="adj1" fmla="val 18750"/>
              <a:gd name="adj2" fmla="val 108333"/>
              <a:gd name="adj3" fmla="val 18750"/>
              <a:gd name="adj4" fmla="val 224653"/>
              <a:gd name="adj5" fmla="val 336458"/>
              <a:gd name="adj6" fmla="val 345486"/>
            </a:avLst>
          </a:prstGeom>
          <a:solidFill>
            <a:schemeClr val="accent1"/>
          </a:solidFill>
          <a:ln w="9525">
            <a:solidFill>
              <a:schemeClr val="tx1"/>
            </a:solidFill>
            <a:miter lim="800000"/>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zh-CN" altLang="en-US" sz="1800">
                <a:solidFill>
                  <a:srgbClr val="FF3300"/>
                </a:solidFill>
                <a:effectLst/>
                <a:latin typeface="Arial" panose="020B0604020202020204" pitchFamily="34" charset="0"/>
                <a:ea typeface="宋体" panose="02010600030101010101" pitchFamily="2" charset="-122"/>
              </a:rPr>
              <a:t>温度传感器</a:t>
            </a:r>
            <a:endParaRPr lang="zh-CN" altLang="en-US" sz="1800">
              <a:solidFill>
                <a:srgbClr val="FF3300"/>
              </a:solidFill>
              <a:effectLst/>
              <a:latin typeface="Arial" panose="020B0604020202020204" pitchFamily="34" charset="0"/>
              <a:ea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 Box 3"/>
          <p:cNvSpPr txBox="1">
            <a:spLocks noChangeArrowheads="1"/>
          </p:cNvSpPr>
          <p:nvPr/>
        </p:nvSpPr>
        <p:spPr bwMode="auto">
          <a:xfrm>
            <a:off x="827088" y="2205038"/>
            <a:ext cx="7705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endParaRPr lang="zh-CN" altLang="en-US" sz="2000">
              <a:effectLst/>
            </a:endParaRPr>
          </a:p>
        </p:txBody>
      </p:sp>
      <p:pic>
        <p:nvPicPr>
          <p:cNvPr id="90116" name="Picture 4" descr="clip_image004"/>
          <p:cNvPicPr>
            <a:picLocks noChangeAspect="1" noChangeArrowheads="1"/>
          </p:cNvPicPr>
          <p:nvPr/>
        </p:nvPicPr>
        <p:blipFill>
          <a:blip r:embed="rId1">
            <a:extLst>
              <a:ext uri="{28A0092B-C50C-407E-A947-70E740481C1C}">
                <a14:useLocalDpi xmlns:a14="http://schemas.microsoft.com/office/drawing/2010/main" val="0"/>
              </a:ext>
            </a:extLst>
          </a:blip>
          <a:srcRect t="2167"/>
          <a:stretch>
            <a:fillRect/>
          </a:stretch>
        </p:blipFill>
        <p:spPr bwMode="auto">
          <a:xfrm>
            <a:off x="1074738" y="2408238"/>
            <a:ext cx="26479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5" descr="clip_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2708275"/>
            <a:ext cx="24003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Text Box 6"/>
          <p:cNvSpPr txBox="1">
            <a:spLocks noChangeArrowheads="1"/>
          </p:cNvSpPr>
          <p:nvPr/>
        </p:nvSpPr>
        <p:spPr bwMode="auto">
          <a:xfrm>
            <a:off x="858838" y="5216525"/>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800">
                <a:effectLst/>
              </a:rPr>
              <a:t>博世力士乐中频逆变控制器系列 </a:t>
            </a:r>
            <a:endParaRPr lang="zh-CN" altLang="en-US" sz="1800">
              <a:effectLst/>
            </a:endParaRPr>
          </a:p>
        </p:txBody>
      </p:sp>
      <p:sp>
        <p:nvSpPr>
          <p:cNvPr id="90119" name="Text Box 7"/>
          <p:cNvSpPr txBox="1">
            <a:spLocks noChangeArrowheads="1"/>
          </p:cNvSpPr>
          <p:nvPr/>
        </p:nvSpPr>
        <p:spPr bwMode="auto">
          <a:xfrm>
            <a:off x="4859338" y="5229225"/>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800">
                <a:effectLst/>
              </a:rPr>
              <a:t>博世力士乐中频逆变变压器系列</a:t>
            </a:r>
            <a:r>
              <a:rPr lang="zh-CN" altLang="en-US" sz="1800">
                <a:effectLst>
                  <a:outerShdw blurRad="38100" dist="38100" dir="2700000" algn="tl">
                    <a:srgbClr val="C0C0C0"/>
                  </a:outerShdw>
                </a:effectLst>
              </a:rPr>
              <a:t> </a:t>
            </a:r>
            <a:endParaRPr lang="zh-CN" altLang="en-US" sz="1800">
              <a:effectLst>
                <a:outerShdw blurRad="38100" dist="38100" dir="2700000" algn="tl">
                  <a:srgbClr val="C0C0C0"/>
                </a:outerShdw>
              </a:effectLst>
            </a:endParaRPr>
          </a:p>
        </p:txBody>
      </p:sp>
      <p:sp>
        <p:nvSpPr>
          <p:cNvPr id="90120" name="Rectangle 8"/>
          <p:cNvSpPr>
            <a:spLocks noChangeArrowheads="1"/>
          </p:cNvSpPr>
          <p:nvPr/>
        </p:nvSpPr>
        <p:spPr bwMode="auto">
          <a:xfrm>
            <a:off x="5724525" y="0"/>
            <a:ext cx="341947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zh-CN" altLang="en-US" sz="4000" b="1">
                <a:effectLst/>
                <a:latin typeface="Arial" panose="020B0604020202020204" pitchFamily="34" charset="0"/>
              </a:rPr>
              <a:t>中频逆变电源</a:t>
            </a:r>
            <a:endParaRPr lang="zh-CN" altLang="en-US" sz="4000">
              <a:effectLst>
                <a:outerShdw blurRad="38100" dist="38100" dir="2700000" algn="tl">
                  <a:srgbClr val="C0C0C0"/>
                </a:outerShdw>
              </a:effectLst>
            </a:endParaRPr>
          </a:p>
        </p:txBody>
      </p:sp>
    </p:spTree>
  </p:cSld>
  <p:clrMapOvr>
    <a:masterClrMapping/>
  </p:clrMapOvr>
  <p:transition spd="med">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Text Box 6"/>
          <p:cNvSpPr txBox="1">
            <a:spLocks noChangeArrowheads="1"/>
          </p:cNvSpPr>
          <p:nvPr/>
        </p:nvSpPr>
        <p:spPr bwMode="auto">
          <a:xfrm>
            <a:off x="1042988" y="1916113"/>
            <a:ext cx="72009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08000" indent="-508000" eaLnBrk="0" hangingPunct="0">
              <a:defRPr sz="2000">
                <a:solidFill>
                  <a:schemeClr val="tx1"/>
                </a:solidFill>
                <a:latin typeface="黑体" panose="02010609060101010101" pitchFamily="49" charset="-122"/>
                <a:ea typeface="黑体" panose="02010609060101010101" pitchFamily="49" charset="-122"/>
              </a:defRPr>
            </a:lvl1pPr>
            <a:lvl2pPr marL="965200" indent="-508000" eaLnBrk="0" hangingPunct="0">
              <a:defRPr sz="2000">
                <a:solidFill>
                  <a:schemeClr val="tx1"/>
                </a:solidFill>
                <a:latin typeface="黑体" panose="02010609060101010101" pitchFamily="49" charset="-122"/>
                <a:ea typeface="黑体" panose="02010609060101010101" pitchFamily="49" charset="-122"/>
              </a:defRPr>
            </a:lvl2pPr>
            <a:lvl3pPr marL="1422400" indent="-508000" eaLnBrk="0" hangingPunct="0">
              <a:defRPr sz="2000">
                <a:solidFill>
                  <a:schemeClr val="tx1"/>
                </a:solidFill>
                <a:latin typeface="黑体" panose="02010609060101010101" pitchFamily="49" charset="-122"/>
                <a:ea typeface="黑体" panose="02010609060101010101" pitchFamily="49" charset="-122"/>
              </a:defRPr>
            </a:lvl3pPr>
            <a:lvl4pPr marL="1879600" indent="-508000" eaLnBrk="0" hangingPunct="0">
              <a:defRPr sz="2000">
                <a:solidFill>
                  <a:schemeClr val="tx1"/>
                </a:solidFill>
                <a:latin typeface="黑体" panose="02010609060101010101" pitchFamily="49" charset="-122"/>
                <a:ea typeface="黑体" panose="02010609060101010101" pitchFamily="49" charset="-122"/>
              </a:defRPr>
            </a:lvl4pPr>
            <a:lvl5pPr marL="2336800" indent="-508000" eaLnBrk="0" hangingPunct="0">
              <a:defRPr sz="2000">
                <a:solidFill>
                  <a:schemeClr val="tx1"/>
                </a:solidFill>
                <a:latin typeface="黑体" panose="02010609060101010101" pitchFamily="49" charset="-122"/>
                <a:ea typeface="黑体" panose="02010609060101010101" pitchFamily="49" charset="-122"/>
              </a:defRPr>
            </a:lvl5pPr>
            <a:lvl6pPr marL="2794000" indent="-5080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6pPr>
            <a:lvl7pPr marL="3251200" indent="-5080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7pPr>
            <a:lvl8pPr marL="3708400" indent="-5080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8pPr>
            <a:lvl9pPr marL="4165600" indent="-508000" algn="ctr" eaLnBrk="0" fontAlgn="base" hangingPunct="0">
              <a:spcBef>
                <a:spcPct val="50000"/>
              </a:spcBef>
              <a:spcAft>
                <a:spcPct val="0"/>
              </a:spcAft>
              <a:defRPr sz="2000">
                <a:solidFill>
                  <a:schemeClr val="tx1"/>
                </a:solidFill>
                <a:latin typeface="黑体" panose="02010609060101010101" pitchFamily="49" charset="-122"/>
                <a:ea typeface="黑体" panose="02010609060101010101" pitchFamily="49" charset="-122"/>
              </a:defRPr>
            </a:lvl9pPr>
          </a:lstStyle>
          <a:p>
            <a:pPr algn="l" eaLnBrk="1" hangingPunct="1"/>
            <a:r>
              <a:rPr lang="zh-CN" altLang="en-US" sz="2200">
                <a:solidFill>
                  <a:schemeClr val="hlink"/>
                </a:solidFill>
                <a:effectLst/>
              </a:rPr>
              <a:t>三、中频逆变点焊机操作（编程器、电脑）。</a:t>
            </a:r>
            <a:endParaRPr lang="zh-CN" altLang="en-US" sz="2200">
              <a:solidFill>
                <a:schemeClr val="hlink"/>
              </a:solidFill>
              <a:effectLst/>
            </a:endParaRPr>
          </a:p>
          <a:p>
            <a:pPr algn="l" eaLnBrk="1" hangingPunct="1"/>
            <a:r>
              <a:rPr lang="zh-CN" altLang="en-US" sz="1800">
                <a:effectLst/>
              </a:rPr>
              <a:t>	参考中频逆变培训资料</a:t>
            </a:r>
            <a:endParaRPr lang="zh-CN" altLang="en-US" sz="1800">
              <a:effectLst/>
            </a:endParaRPr>
          </a:p>
          <a:p>
            <a:pPr algn="l" eaLnBrk="1" hangingPunct="1"/>
            <a:r>
              <a:rPr lang="zh-CN" altLang="en-US" sz="2200">
                <a:solidFill>
                  <a:schemeClr val="hlink"/>
                </a:solidFill>
                <a:effectLst/>
              </a:rPr>
              <a:t>四、中频逆变点焊机焊接规范（参考）。</a:t>
            </a:r>
            <a:endParaRPr lang="zh-CN" altLang="en-US" sz="2200">
              <a:solidFill>
                <a:schemeClr val="hlink"/>
              </a:solidFill>
              <a:effectLst/>
            </a:endParaRPr>
          </a:p>
        </p:txBody>
      </p:sp>
      <p:graphicFrame>
        <p:nvGraphicFramePr>
          <p:cNvPr id="101578" name="Group 202"/>
          <p:cNvGraphicFramePr>
            <a:graphicFrameLocks noGrp="1"/>
          </p:cNvGraphicFramePr>
          <p:nvPr/>
        </p:nvGraphicFramePr>
        <p:xfrm>
          <a:off x="1331913" y="3429000"/>
          <a:ext cx="7056437" cy="3054350"/>
        </p:xfrm>
        <a:graphic>
          <a:graphicData uri="http://schemas.openxmlformats.org/drawingml/2006/table">
            <a:tbl>
              <a:tblPr/>
              <a:tblGrid>
                <a:gridCol w="871537"/>
                <a:gridCol w="995363"/>
                <a:gridCol w="1187450"/>
                <a:gridCol w="1036637"/>
                <a:gridCol w="1038225"/>
                <a:gridCol w="1927225"/>
              </a:tblGrid>
              <a:tr h="406400">
                <a:tc>
                  <a:txBody>
                    <a:bodyPr/>
                    <a:lstStyle/>
                    <a:p>
                      <a:pPr marL="0" marR="0" lvl="0" indent="0" algn="l" defTabSz="914400" rtl="0" eaLnBrk="0" fontAlgn="base" latinLnBrk="0" hangingPunct="0">
                        <a:lnSpc>
                          <a:spcPct val="100000"/>
                        </a:lnSpc>
                        <a:spcBef>
                          <a:spcPct val="50000"/>
                        </a:spcBef>
                        <a:spcAft>
                          <a:spcPct val="0"/>
                        </a:spcAft>
                        <a:buClrTx/>
                        <a:buSzTx/>
                        <a:buFontTx/>
                        <a:buNone/>
                      </a:pPr>
                      <a:r>
                        <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板厚</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材质    </a:t>
                      </a:r>
                      <a:endParaRPr kumimoji="0" lang="zh-CN" altLang="en-US"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a:t>
                      </a:r>
                      <a:endParaRPr kumimoji="0" lang="en-US" altLang="zh-CN"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2+2</a:t>
                      </a:r>
                      <a:endParaRPr kumimoji="0" lang="en-US" altLang="zh-CN"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3+3</a:t>
                      </a:r>
                      <a:endParaRPr kumimoji="0" lang="en-US" altLang="zh-CN"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4+4</a:t>
                      </a:r>
                      <a:endParaRPr kumimoji="0" lang="en-US" altLang="zh-CN"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6+6</a:t>
                      </a:r>
                      <a:endParaRPr kumimoji="0" lang="en-US" altLang="zh-CN"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0" fontAlgn="base" latinLnBrk="0" hangingPunct="0">
                        <a:lnSpc>
                          <a:spcPct val="100000"/>
                        </a:lnSpc>
                        <a:spcBef>
                          <a:spcPct val="50000"/>
                        </a:spcBef>
                        <a:spcAft>
                          <a:spcPct val="0"/>
                        </a:spcAft>
                        <a:buClrTx/>
                        <a:buSzTx/>
                        <a:buFontTx/>
                        <a:buNone/>
                      </a:pPr>
                      <a:r>
                        <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碳钢板</a:t>
                      </a:r>
                      <a:endParaRPr kumimoji="0" lang="zh-CN" altLang="en-US"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8KA/</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200ms/</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2.0KN</a:t>
                      </a:r>
                      <a:endParaRPr kumimoji="0" lang="en-US" altLang="zh-CN"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2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pPr>
                      <a:r>
                        <a:rPr kumimoji="0" lang="en-US" altLang="zh-CN" sz="1200" b="0"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12KA/</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300ms/</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3.0KN</a:t>
                      </a:r>
                      <a:endParaRPr kumimoji="0" lang="en-US" altLang="zh-CN"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2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pPr>
                      <a:r>
                        <a:rPr kumimoji="0" lang="en-US" altLang="zh-CN" sz="12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22KA</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800ms/</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10KN</a:t>
                      </a:r>
                      <a:endParaRPr kumimoji="0" lang="en-US" altLang="zh-CN"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0" fontAlgn="base" latinLnBrk="0" hangingPunct="0">
                        <a:lnSpc>
                          <a:spcPct val="100000"/>
                        </a:lnSpc>
                        <a:spcBef>
                          <a:spcPct val="50000"/>
                        </a:spcBef>
                        <a:spcAft>
                          <a:spcPct val="0"/>
                        </a:spcAft>
                        <a:buClrTx/>
                        <a:buSzTx/>
                        <a:buFontTx/>
                        <a:buNone/>
                      </a:pPr>
                      <a:r>
                        <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镀锌板</a:t>
                      </a:r>
                      <a:endParaRPr kumimoji="0" lang="zh-CN" altLang="en-US"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8.5KA/</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250ms/</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2.2KN</a:t>
                      </a:r>
                      <a:endParaRPr kumimoji="0" lang="en-US" altLang="zh-CN"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pPr>
                      <a:r>
                        <a:rPr kumimoji="0" lang="en-US" altLang="zh-CN" sz="1200" b="0"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11KA/</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400ms/</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3KN</a:t>
                      </a:r>
                      <a:endParaRPr kumimoji="0" lang="en-US" altLang="zh-CN"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2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pPr>
                      <a:r>
                        <a:rPr kumimoji="0" lang="en-US" altLang="zh-CN" sz="12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21KA/</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450ms/</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4.5KN</a:t>
                      </a:r>
                      <a:endParaRPr kumimoji="0" lang="en-US" altLang="zh-CN"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2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4213">
                <a:tc>
                  <a:txBody>
                    <a:bodyPr/>
                    <a:lstStyle/>
                    <a:p>
                      <a:pPr marL="0" marR="0" lvl="0" indent="0" algn="ctr" defTabSz="914400" rtl="0" eaLnBrk="0" fontAlgn="base" latinLnBrk="0" hangingPunct="0">
                        <a:lnSpc>
                          <a:spcPct val="100000"/>
                        </a:lnSpc>
                        <a:spcBef>
                          <a:spcPct val="50000"/>
                        </a:spcBef>
                        <a:spcAft>
                          <a:spcPct val="0"/>
                        </a:spcAft>
                        <a:buClrTx/>
                        <a:buSzTx/>
                        <a:buFontTx/>
                        <a:buNone/>
                      </a:pPr>
                      <a:r>
                        <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不锈钢板</a:t>
                      </a:r>
                      <a:endParaRPr kumimoji="0" lang="zh-CN" altLang="en-US"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2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2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pPr>
                      <a:r>
                        <a:rPr kumimoji="0" lang="en-US" altLang="zh-CN" sz="1200" b="0"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12KA/</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300ms/</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12KN</a:t>
                      </a:r>
                      <a:endParaRPr kumimoji="0" lang="en-US" altLang="zh-CN"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14KA/</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300ms/</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10.0KN</a:t>
                      </a:r>
                      <a:endParaRPr kumimoji="0" lang="en-US" altLang="zh-CN"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pPr>
                      <a:r>
                        <a:rPr kumimoji="0" lang="en-US" altLang="zh-CN" sz="12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18KA/</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400ms/</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15.0KN</a:t>
                      </a:r>
                      <a:endParaRPr kumimoji="0" lang="en-US" altLang="zh-CN"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0" fontAlgn="base" latinLnBrk="0" hangingPunct="0">
                        <a:lnSpc>
                          <a:spcPct val="100000"/>
                        </a:lnSpc>
                        <a:spcBef>
                          <a:spcPct val="50000"/>
                        </a:spcBef>
                        <a:spcAft>
                          <a:spcPct val="0"/>
                        </a:spcAft>
                        <a:buClrTx/>
                        <a:buSzTx/>
                        <a:buFontTx/>
                        <a:buNone/>
                      </a:pPr>
                      <a:r>
                        <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铝合金板</a:t>
                      </a:r>
                      <a:endParaRPr kumimoji="0" lang="zh-CN" altLang="en-US"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pPr>
                      <a:r>
                        <a:rPr kumimoji="0" lang="en-US" altLang="zh-CN" sz="1200" b="0"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15KA/</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150ms/</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3.0KN</a:t>
                      </a:r>
                      <a:endParaRPr kumimoji="0" lang="en-US" altLang="zh-CN"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pPr>
                      <a:r>
                        <a:rPr kumimoji="0" lang="en-US" altLang="zh-CN" sz="12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29KA/</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150ms/</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4.5KN</a:t>
                      </a:r>
                      <a:endParaRPr kumimoji="0" lang="en-US" altLang="zh-CN"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2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43KA/</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300ms/</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10KN</a:t>
                      </a:r>
                      <a:endParaRPr kumimoji="0" lang="en-US" altLang="zh-CN"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65KA/</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350ms/</a:t>
                      </a: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18KN</a:t>
                      </a:r>
                      <a:endParaRPr kumimoji="0" lang="en-US" altLang="zh-CN" sz="1200" b="0"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1579" name="Line 203"/>
          <p:cNvSpPr>
            <a:spLocks noChangeShapeType="1"/>
          </p:cNvSpPr>
          <p:nvPr/>
        </p:nvSpPr>
        <p:spPr bwMode="auto">
          <a:xfrm>
            <a:off x="1331913" y="3429000"/>
            <a:ext cx="863600" cy="43180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Tree>
  </p:cSld>
  <p:clrMapOvr>
    <a:masterClrMapping/>
  </p:clrMapOvr>
  <p:transition spd="med">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659563" y="0"/>
            <a:ext cx="2484437" cy="868363"/>
          </a:xfrm>
        </p:spPr>
        <p:txBody>
          <a:bodyPr/>
          <a:lstStyle/>
          <a:p>
            <a:r>
              <a:rPr lang="zh-CN" altLang="en-US" b="1" smtClean="0"/>
              <a:t>投资成本</a:t>
            </a:r>
            <a:endParaRPr lang="zh-CN" altLang="en-US" b="1" smtClean="0"/>
          </a:p>
        </p:txBody>
      </p:sp>
      <p:pic>
        <p:nvPicPr>
          <p:cNvPr id="12288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84213" y="1844675"/>
            <a:ext cx="8135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endParaRPr lang="zh-CN" altLang="en-US" sz="2000">
              <a:effectLst/>
            </a:endParaRPr>
          </a:p>
        </p:txBody>
      </p:sp>
      <p:pic>
        <p:nvPicPr>
          <p:cNvPr id="76806"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73238"/>
            <a:ext cx="91440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7" name="Rectangle 7"/>
          <p:cNvSpPr>
            <a:spLocks noChangeArrowheads="1"/>
          </p:cNvSpPr>
          <p:nvPr/>
        </p:nvSpPr>
        <p:spPr bwMode="auto">
          <a:xfrm>
            <a:off x="4572000" y="0"/>
            <a:ext cx="45720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0" hangingPunct="0">
              <a:spcBef>
                <a:spcPct val="0"/>
              </a:spcBef>
            </a:pPr>
            <a:r>
              <a:rPr lang="zh-CN" altLang="en-US" sz="4000" b="1">
                <a:effectLst/>
                <a:latin typeface="Arial" panose="020B0604020202020204" pitchFamily="34" charset="0"/>
              </a:rPr>
              <a:t>中频逆变优势（</a:t>
            </a:r>
            <a:r>
              <a:rPr lang="en-US" altLang="zh-CN" sz="4000" b="1">
                <a:effectLst/>
                <a:latin typeface="Arial" panose="020B0604020202020204" pitchFamily="34" charset="0"/>
              </a:rPr>
              <a:t>3</a:t>
            </a:r>
            <a:r>
              <a:rPr lang="zh-CN" altLang="en-US" sz="4000" b="1">
                <a:effectLst/>
                <a:latin typeface="Arial" panose="020B0604020202020204" pitchFamily="34" charset="0"/>
              </a:rPr>
              <a:t>）</a:t>
            </a:r>
            <a:endParaRPr lang="zh-CN" altLang="en-US" sz="4000" b="1">
              <a:effectLst/>
              <a:latin typeface="Arial" panose="020B0604020202020204" pitchFamily="34" charset="0"/>
            </a:endParaRPr>
          </a:p>
        </p:txBody>
      </p:sp>
    </p:spTree>
  </p:cSld>
  <p:clrMapOvr>
    <a:masterClrMapping/>
  </p:clrMapOvr>
  <p:transition spd="med">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148263" y="0"/>
            <a:ext cx="3995737" cy="720725"/>
          </a:xfrm>
        </p:spPr>
        <p:txBody>
          <a:bodyPr/>
          <a:lstStyle/>
          <a:p>
            <a:r>
              <a:rPr lang="zh-CN" altLang="en-US" b="1" smtClean="0"/>
              <a:t>点焊的典型程序</a:t>
            </a:r>
            <a:endParaRPr lang="zh-CN" altLang="en-US" b="1" smtClean="0"/>
          </a:p>
        </p:txBody>
      </p:sp>
      <p:pic>
        <p:nvPicPr>
          <p:cNvPr id="15258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299200" y="0"/>
            <a:ext cx="2844800" cy="692150"/>
          </a:xfrm>
        </p:spPr>
        <p:txBody>
          <a:bodyPr/>
          <a:lstStyle/>
          <a:p>
            <a:r>
              <a:rPr lang="en-US" altLang="zh-CN" b="1" smtClean="0"/>
              <a:t>UIR </a:t>
            </a:r>
            <a:r>
              <a:rPr lang="zh-CN" altLang="en-US" b="1" smtClean="0"/>
              <a:t>系统</a:t>
            </a:r>
            <a:endParaRPr lang="zh-CN" altLang="en-US" b="1" smtClean="0"/>
          </a:p>
        </p:txBody>
      </p:sp>
      <p:pic>
        <p:nvPicPr>
          <p:cNvPr id="13517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197" name="Rectangle 5"/>
          <p:cNvSpPr>
            <a:spLocks noGrp="1" noChangeArrowheads="1"/>
          </p:cNvSpPr>
          <p:nvPr>
            <p:ph type="title"/>
          </p:nvPr>
        </p:nvSpPr>
        <p:spPr>
          <a:xfrm>
            <a:off x="6299200" y="0"/>
            <a:ext cx="2844800" cy="692150"/>
          </a:xfrm>
          <a:noFill/>
        </p:spPr>
        <p:txBody>
          <a:bodyPr/>
          <a:lstStyle/>
          <a:p>
            <a:r>
              <a:rPr lang="en-US" altLang="zh-CN" b="1" smtClean="0"/>
              <a:t>UIR </a:t>
            </a:r>
            <a:r>
              <a:rPr lang="zh-CN" altLang="en-US" b="1" smtClean="0"/>
              <a:t>原理</a:t>
            </a:r>
            <a:endParaRPr lang="zh-CN" altLang="en-US" b="1" smtClean="0"/>
          </a:p>
        </p:txBody>
      </p:sp>
      <p:pic>
        <p:nvPicPr>
          <p:cNvPr id="136198"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219" name="Rectangle 3"/>
          <p:cNvSpPr>
            <a:spLocks noGrp="1" noChangeArrowheads="1"/>
          </p:cNvSpPr>
          <p:nvPr>
            <p:ph type="title"/>
          </p:nvPr>
        </p:nvSpPr>
        <p:spPr>
          <a:xfrm>
            <a:off x="5867400" y="0"/>
            <a:ext cx="3276600" cy="692150"/>
          </a:xfrm>
          <a:noFill/>
        </p:spPr>
        <p:txBody>
          <a:bodyPr/>
          <a:lstStyle/>
          <a:p>
            <a:r>
              <a:rPr lang="en-US" altLang="zh-CN" b="1" smtClean="0"/>
              <a:t>UIR</a:t>
            </a:r>
            <a:r>
              <a:rPr lang="zh-CN" altLang="en-US" b="1" smtClean="0"/>
              <a:t>硬件组成</a:t>
            </a:r>
            <a:endParaRPr lang="zh-CN" altLang="en-US" b="1" smtClean="0"/>
          </a:p>
        </p:txBody>
      </p:sp>
      <p:pic>
        <p:nvPicPr>
          <p:cNvPr id="13722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284538"/>
            <a:ext cx="3816350"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219" name="Rectangle 3"/>
          <p:cNvSpPr>
            <a:spLocks noGrp="1" noChangeArrowheads="1"/>
          </p:cNvSpPr>
          <p:nvPr>
            <p:ph type="title"/>
          </p:nvPr>
        </p:nvSpPr>
        <p:spPr>
          <a:xfrm>
            <a:off x="5867400" y="0"/>
            <a:ext cx="3276600" cy="692150"/>
          </a:xfrm>
          <a:noFill/>
        </p:spPr>
        <p:txBody>
          <a:bodyPr/>
          <a:lstStyle/>
          <a:p>
            <a:r>
              <a:rPr lang="en-US" altLang="zh-CN" b="1" smtClean="0"/>
              <a:t>UIR</a:t>
            </a:r>
            <a:r>
              <a:rPr lang="zh-CN" altLang="en-US" b="1" smtClean="0"/>
              <a:t>硬件组成</a:t>
            </a:r>
            <a:endParaRPr lang="zh-CN" altLang="en-US" b="1" smtClean="0"/>
          </a:p>
        </p:txBody>
      </p:sp>
      <p:pic>
        <p:nvPicPr>
          <p:cNvPr id="13722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284538"/>
            <a:ext cx="3816350"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7" name="Rectangle 3"/>
          <p:cNvSpPr>
            <a:spLocks noChangeArrowheads="1"/>
          </p:cNvSpPr>
          <p:nvPr/>
        </p:nvSpPr>
        <p:spPr bwMode="auto">
          <a:xfrm>
            <a:off x="4284663" y="0"/>
            <a:ext cx="4859337"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zh-CN" altLang="en-US" sz="4000" b="1">
                <a:effectLst/>
                <a:latin typeface="Arial" panose="020B0604020202020204" pitchFamily="34" charset="0"/>
              </a:rPr>
              <a:t>中频逆变点焊机特点</a:t>
            </a:r>
            <a:endParaRPr lang="zh-CN" altLang="en-US" sz="4000">
              <a:effectLst>
                <a:outerShdw blurRad="38100" dist="38100" dir="2700000" algn="tl">
                  <a:srgbClr val="C0C0C0"/>
                </a:outerShdw>
              </a:effectLst>
            </a:endParaRPr>
          </a:p>
        </p:txBody>
      </p:sp>
      <p:sp>
        <p:nvSpPr>
          <p:cNvPr id="113668" name="Rectangle 4"/>
          <p:cNvSpPr>
            <a:spLocks noChangeArrowheads="1"/>
          </p:cNvSpPr>
          <p:nvPr/>
        </p:nvSpPr>
        <p:spPr bwMode="auto">
          <a:xfrm>
            <a:off x="179388" y="1628775"/>
            <a:ext cx="8964612"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0" hangingPunct="0">
              <a:lnSpc>
                <a:spcPct val="90000"/>
              </a:lnSpc>
              <a:spcBef>
                <a:spcPct val="20000"/>
              </a:spcBef>
            </a:pPr>
            <a:r>
              <a:rPr lang="zh-CN" altLang="en-US" sz="2000" b="1">
                <a:effectLst/>
                <a:latin typeface="Arial" panose="020B0604020202020204" pitchFamily="34" charset="0"/>
              </a:rPr>
              <a:t>           气路系统主要由残压释放阀、空气过滤器、减压阀、油雾分离器、电气比例阀和油雾器组成，可实现过滤空气、调节气缸压力大小功能。在气路系统中配有储气罐用于提高气压的稳定。</a:t>
            </a:r>
            <a:endParaRPr lang="zh-CN" altLang="en-US" sz="2000" b="1">
              <a:effectLst/>
              <a:latin typeface="Arial" panose="020B0604020202020204" pitchFamily="34" charset="0"/>
            </a:endParaRPr>
          </a:p>
          <a:p>
            <a:pPr marL="342900" indent="-342900" algn="l" eaLnBrk="0" hangingPunct="0">
              <a:lnSpc>
                <a:spcPct val="90000"/>
              </a:lnSpc>
              <a:spcBef>
                <a:spcPct val="20000"/>
              </a:spcBef>
            </a:pPr>
            <a:r>
              <a:rPr lang="zh-CN" altLang="en-US" sz="2000" b="1">
                <a:effectLst/>
                <a:latin typeface="Arial" panose="020B0604020202020204" pitchFamily="34" charset="0"/>
              </a:rPr>
              <a:t>            其中，电极加压力的调节采用</a:t>
            </a:r>
            <a:r>
              <a:rPr lang="zh-CN" altLang="en-US" sz="2000" b="1">
                <a:solidFill>
                  <a:srgbClr val="FF3300"/>
                </a:solidFill>
                <a:effectLst/>
                <a:latin typeface="Arial" panose="020B0604020202020204" pitchFamily="34" charset="0"/>
              </a:rPr>
              <a:t>电</a:t>
            </a:r>
            <a:r>
              <a:rPr lang="en-US" altLang="zh-CN" sz="2000" b="1">
                <a:solidFill>
                  <a:srgbClr val="FF3300"/>
                </a:solidFill>
                <a:effectLst/>
                <a:latin typeface="Arial" panose="020B0604020202020204" pitchFamily="34" charset="0"/>
              </a:rPr>
              <a:t>-</a:t>
            </a:r>
            <a:r>
              <a:rPr lang="zh-CN" altLang="en-US" sz="2000" b="1">
                <a:solidFill>
                  <a:srgbClr val="FF3300"/>
                </a:solidFill>
                <a:effectLst/>
                <a:latin typeface="Arial" panose="020B0604020202020204" pitchFamily="34" charset="0"/>
              </a:rPr>
              <a:t>气比例阀</a:t>
            </a:r>
            <a:r>
              <a:rPr lang="zh-CN" altLang="en-US" sz="2000" b="1">
                <a:effectLst/>
                <a:latin typeface="Arial" panose="020B0604020202020204" pitchFamily="34" charset="0"/>
              </a:rPr>
              <a:t>，可快速设定气压，并与性能优越的德国博世逆变控制器相结合，实现焊接规范</a:t>
            </a:r>
            <a:r>
              <a:rPr lang="en-US" altLang="zh-CN" sz="2000" b="1">
                <a:effectLst/>
                <a:latin typeface="Arial" panose="020B0604020202020204" pitchFamily="34" charset="0"/>
              </a:rPr>
              <a:t>—</a:t>
            </a:r>
            <a:r>
              <a:rPr lang="zh-CN" altLang="en-US" sz="2000" b="1">
                <a:effectLst/>
                <a:latin typeface="Arial" panose="020B0604020202020204" pitchFamily="34" charset="0"/>
              </a:rPr>
              <a:t>电流、时间、压力的任意编程、储存、调用。大大提高了工厂对焊接工艺的管理水平。</a:t>
            </a:r>
            <a:endParaRPr lang="zh-CN" altLang="en-US" sz="2000" b="1">
              <a:effectLst/>
              <a:latin typeface="Arial" panose="020B0604020202020204" pitchFamily="34" charset="0"/>
            </a:endParaRPr>
          </a:p>
          <a:p>
            <a:pPr marL="342900" indent="-342900" algn="l" eaLnBrk="0" hangingPunct="0">
              <a:lnSpc>
                <a:spcPct val="90000"/>
              </a:lnSpc>
              <a:spcBef>
                <a:spcPct val="20000"/>
              </a:spcBef>
            </a:pPr>
            <a:r>
              <a:rPr lang="zh-CN" altLang="en-US" sz="2000" b="1">
                <a:effectLst/>
                <a:latin typeface="Arial" panose="020B0604020202020204" pitchFamily="34" charset="0"/>
              </a:rPr>
              <a:t>            配置</a:t>
            </a:r>
            <a:r>
              <a:rPr lang="zh-CN" altLang="en-US" sz="2000" b="1">
                <a:solidFill>
                  <a:srgbClr val="FF3300"/>
                </a:solidFill>
                <a:effectLst/>
                <a:latin typeface="Arial" panose="020B0604020202020204" pitchFamily="34" charset="0"/>
              </a:rPr>
              <a:t>压力开关</a:t>
            </a:r>
            <a:r>
              <a:rPr lang="zh-CN" altLang="en-US" sz="2000" b="1">
                <a:effectLst/>
                <a:latin typeface="Arial" panose="020B0604020202020204" pitchFamily="34" charset="0"/>
              </a:rPr>
              <a:t>，当气源压力超出设定值时，焊机会自动停机并报警，有利于产品质量的控制和对焊机自身的保护。</a:t>
            </a:r>
            <a:endParaRPr lang="zh-CN" altLang="en-US" sz="2000" b="1">
              <a:effectLst/>
              <a:latin typeface="Arial" panose="020B0604020202020204" pitchFamily="34" charset="0"/>
            </a:endParaRPr>
          </a:p>
          <a:p>
            <a:pPr marL="342900" indent="-342900" algn="l" eaLnBrk="0" hangingPunct="0">
              <a:lnSpc>
                <a:spcPct val="90000"/>
              </a:lnSpc>
              <a:spcBef>
                <a:spcPct val="20000"/>
              </a:spcBef>
              <a:buFontTx/>
              <a:buChar char="•"/>
            </a:pPr>
            <a:endParaRPr lang="zh-CN" altLang="en-US" b="1">
              <a:effectLst/>
              <a:latin typeface="Arial" panose="020B0604020202020204" pitchFamily="34" charset="0"/>
            </a:endParaRPr>
          </a:p>
        </p:txBody>
      </p:sp>
      <p:pic>
        <p:nvPicPr>
          <p:cNvPr id="113669"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84438" y="4076700"/>
            <a:ext cx="5183187" cy="230505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13670" name="AutoShape 6"/>
          <p:cNvSpPr/>
          <p:nvPr/>
        </p:nvSpPr>
        <p:spPr bwMode="auto">
          <a:xfrm>
            <a:off x="1062038" y="4270375"/>
            <a:ext cx="914400" cy="609600"/>
          </a:xfrm>
          <a:prstGeom prst="borderCallout2">
            <a:avLst>
              <a:gd name="adj1" fmla="val 18750"/>
              <a:gd name="adj2" fmla="val 108333"/>
              <a:gd name="adj3" fmla="val 18750"/>
              <a:gd name="adj4" fmla="val 264931"/>
              <a:gd name="adj5" fmla="val 181250"/>
              <a:gd name="adj6" fmla="val 427778"/>
            </a:avLst>
          </a:prstGeom>
          <a:solidFill>
            <a:schemeClr val="accent1"/>
          </a:solidFill>
          <a:ln w="9525">
            <a:solidFill>
              <a:schemeClr val="tx1"/>
            </a:solidFill>
            <a:miter lim="800000"/>
            <a:headEnd type="oval"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zh-CN" altLang="en-US" sz="1800">
                <a:effectLst/>
                <a:latin typeface="Arial" panose="020B0604020202020204" pitchFamily="34" charset="0"/>
                <a:ea typeface="宋体" panose="02010600030101010101" pitchFamily="2" charset="-122"/>
              </a:rPr>
              <a:t>电气比例阀</a:t>
            </a:r>
            <a:endParaRPr lang="zh-CN" altLang="en-US" sz="1800">
              <a:effectLst/>
              <a:latin typeface="Arial" panose="020B0604020202020204" pitchFamily="34" charset="0"/>
              <a:ea typeface="宋体" panose="02010600030101010101" pitchFamily="2" charset="-122"/>
            </a:endParaRPr>
          </a:p>
        </p:txBody>
      </p:sp>
      <p:sp>
        <p:nvSpPr>
          <p:cNvPr id="113671" name="AutoShape 7"/>
          <p:cNvSpPr/>
          <p:nvPr/>
        </p:nvSpPr>
        <p:spPr bwMode="auto">
          <a:xfrm>
            <a:off x="1062038" y="5032375"/>
            <a:ext cx="914400" cy="609600"/>
          </a:xfrm>
          <a:prstGeom prst="borderCallout2">
            <a:avLst>
              <a:gd name="adj1" fmla="val 18750"/>
              <a:gd name="adj2" fmla="val 108333"/>
              <a:gd name="adj3" fmla="val 18750"/>
              <a:gd name="adj4" fmla="val 153301"/>
              <a:gd name="adj5" fmla="val 93750"/>
              <a:gd name="adj6" fmla="val 200000"/>
            </a:avLst>
          </a:prstGeom>
          <a:solidFill>
            <a:schemeClr val="accent1"/>
          </a:solidFill>
          <a:ln w="9525">
            <a:solidFill>
              <a:schemeClr val="tx1"/>
            </a:solidFill>
            <a:miter lim="800000"/>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zh-CN" altLang="en-US" sz="1800">
                <a:effectLst/>
                <a:latin typeface="Arial" panose="020B0604020202020204" pitchFamily="34" charset="0"/>
                <a:ea typeface="宋体" panose="02010600030101010101" pitchFamily="2" charset="-122"/>
              </a:rPr>
              <a:t>残压释放阀</a:t>
            </a:r>
            <a:endParaRPr lang="zh-CN" altLang="en-US" sz="1800">
              <a:effectLst/>
              <a:latin typeface="Arial" panose="020B0604020202020204" pitchFamily="34" charset="0"/>
              <a:ea typeface="宋体" panose="02010600030101010101" pitchFamily="2" charset="-122"/>
            </a:endParaRPr>
          </a:p>
        </p:txBody>
      </p:sp>
      <p:sp>
        <p:nvSpPr>
          <p:cNvPr id="113672" name="AutoShape 8"/>
          <p:cNvSpPr/>
          <p:nvPr/>
        </p:nvSpPr>
        <p:spPr bwMode="auto">
          <a:xfrm>
            <a:off x="1062038" y="5870575"/>
            <a:ext cx="914400" cy="609600"/>
          </a:xfrm>
          <a:prstGeom prst="borderCallout2">
            <a:avLst>
              <a:gd name="adj1" fmla="val 18750"/>
              <a:gd name="adj2" fmla="val 108333"/>
              <a:gd name="adj3" fmla="val 18750"/>
              <a:gd name="adj4" fmla="val 173787"/>
              <a:gd name="adj5" fmla="val -6250"/>
              <a:gd name="adj6" fmla="val 241667"/>
            </a:avLst>
          </a:prstGeom>
          <a:solidFill>
            <a:schemeClr val="accent1"/>
          </a:solidFill>
          <a:ln w="9525">
            <a:solidFill>
              <a:schemeClr val="tx1"/>
            </a:solidFill>
            <a:miter lim="800000"/>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zh-CN" altLang="en-US" sz="1800">
                <a:effectLst/>
                <a:latin typeface="Arial" panose="020B0604020202020204" pitchFamily="34" charset="0"/>
                <a:ea typeface="宋体" panose="02010600030101010101" pitchFamily="2" charset="-122"/>
              </a:rPr>
              <a:t>空气过滤器</a:t>
            </a:r>
            <a:endParaRPr lang="zh-CN" altLang="en-US" sz="1800">
              <a:effectLst/>
              <a:latin typeface="Arial" panose="020B0604020202020204" pitchFamily="34" charset="0"/>
              <a:ea typeface="宋体" panose="02010600030101010101" pitchFamily="2" charset="-122"/>
            </a:endParaRPr>
          </a:p>
        </p:txBody>
      </p:sp>
      <p:sp>
        <p:nvSpPr>
          <p:cNvPr id="113673" name="AutoShape 9"/>
          <p:cNvSpPr/>
          <p:nvPr/>
        </p:nvSpPr>
        <p:spPr bwMode="auto">
          <a:xfrm>
            <a:off x="2916238" y="6508750"/>
            <a:ext cx="1447800" cy="349250"/>
          </a:xfrm>
          <a:prstGeom prst="borderCallout2">
            <a:avLst>
              <a:gd name="adj1" fmla="val 32727"/>
              <a:gd name="adj2" fmla="val 105264"/>
              <a:gd name="adj3" fmla="val 32727"/>
              <a:gd name="adj4" fmla="val 110199"/>
              <a:gd name="adj5" fmla="val -161819"/>
              <a:gd name="adj6" fmla="val 115130"/>
            </a:avLst>
          </a:prstGeom>
          <a:solidFill>
            <a:schemeClr val="accent1"/>
          </a:solidFill>
          <a:ln w="9525">
            <a:solidFill>
              <a:schemeClr val="tx1"/>
            </a:solidFill>
            <a:miter lim="800000"/>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zh-CN" altLang="en-US" sz="1800">
                <a:effectLst/>
                <a:latin typeface="Arial" panose="020B0604020202020204" pitchFamily="34" charset="0"/>
                <a:ea typeface="宋体" panose="02010600030101010101" pitchFamily="2" charset="-122"/>
              </a:rPr>
              <a:t>油雾分离器</a:t>
            </a:r>
            <a:endParaRPr lang="zh-CN" altLang="en-US" sz="1800">
              <a:effectLst/>
              <a:latin typeface="Arial" panose="020B0604020202020204" pitchFamily="34" charset="0"/>
              <a:ea typeface="宋体" panose="02010600030101010101" pitchFamily="2" charset="-122"/>
            </a:endParaRPr>
          </a:p>
        </p:txBody>
      </p:sp>
      <p:sp>
        <p:nvSpPr>
          <p:cNvPr id="113674" name="AutoShape 10"/>
          <p:cNvSpPr/>
          <p:nvPr/>
        </p:nvSpPr>
        <p:spPr bwMode="auto">
          <a:xfrm>
            <a:off x="7956550" y="5589588"/>
            <a:ext cx="914400" cy="609600"/>
          </a:xfrm>
          <a:prstGeom prst="borderCallout2">
            <a:avLst>
              <a:gd name="adj1" fmla="val 18750"/>
              <a:gd name="adj2" fmla="val -8333"/>
              <a:gd name="adj3" fmla="val 18750"/>
              <a:gd name="adj4" fmla="val -121181"/>
              <a:gd name="adj5" fmla="val 35676"/>
              <a:gd name="adj6" fmla="val -238718"/>
            </a:avLst>
          </a:prstGeom>
          <a:solidFill>
            <a:schemeClr val="accent1"/>
          </a:solidFill>
          <a:ln w="9525">
            <a:solidFill>
              <a:schemeClr val="tx1"/>
            </a:solidFill>
            <a:miter lim="800000"/>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zh-CN" altLang="en-US" sz="1800">
                <a:effectLst/>
                <a:latin typeface="Arial" panose="020B0604020202020204" pitchFamily="34" charset="0"/>
                <a:ea typeface="宋体" panose="02010600030101010101" pitchFamily="2" charset="-122"/>
              </a:rPr>
              <a:t>油雾器</a:t>
            </a:r>
            <a:endParaRPr lang="zh-CN" altLang="en-US" sz="1800">
              <a:effectLst/>
              <a:latin typeface="Arial" panose="020B0604020202020204" pitchFamily="34" charset="0"/>
              <a:ea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5" name="Rectangle 3"/>
          <p:cNvSpPr>
            <a:spLocks noChangeArrowheads="1"/>
          </p:cNvSpPr>
          <p:nvPr/>
        </p:nvSpPr>
        <p:spPr bwMode="auto">
          <a:xfrm>
            <a:off x="4356100" y="0"/>
            <a:ext cx="47879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zh-CN" altLang="en-US" sz="4000" b="1">
                <a:effectLst/>
                <a:latin typeface="Arial" panose="020B0604020202020204" pitchFamily="34" charset="0"/>
              </a:rPr>
              <a:t>中频逆变点焊机特点</a:t>
            </a:r>
            <a:endParaRPr lang="zh-CN" altLang="en-US" sz="4000">
              <a:effectLst>
                <a:outerShdw blurRad="38100" dist="38100" dir="2700000" algn="tl">
                  <a:srgbClr val="C0C0C0"/>
                </a:outerShdw>
              </a:effectLst>
            </a:endParaRPr>
          </a:p>
        </p:txBody>
      </p:sp>
      <p:sp>
        <p:nvSpPr>
          <p:cNvPr id="115717" name="Rectangle 5"/>
          <p:cNvSpPr>
            <a:spLocks noChangeArrowheads="1"/>
          </p:cNvSpPr>
          <p:nvPr/>
        </p:nvSpPr>
        <p:spPr bwMode="auto">
          <a:xfrm>
            <a:off x="1447800" y="1660525"/>
            <a:ext cx="3810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zh-CN" altLang="en-US" sz="2000" b="1">
                <a:effectLst/>
                <a:latin typeface="Arial" panose="020B0604020202020204" pitchFamily="34" charset="0"/>
                <a:ea typeface="宋体" panose="02010600030101010101" pitchFamily="2" charset="-122"/>
              </a:rPr>
              <a:t>设备配置内循环并联冷却水路，每路水可通过调节</a:t>
            </a:r>
            <a:r>
              <a:rPr lang="zh-CN" altLang="en-US" sz="2000" b="1">
                <a:solidFill>
                  <a:srgbClr val="FF3300"/>
                </a:solidFill>
                <a:effectLst/>
                <a:latin typeface="Arial" panose="020B0604020202020204" pitchFamily="34" charset="0"/>
                <a:ea typeface="宋体" panose="02010600030101010101" pitchFamily="2" charset="-122"/>
              </a:rPr>
              <a:t>水流显示仪</a:t>
            </a:r>
            <a:r>
              <a:rPr lang="zh-CN" altLang="en-US" sz="2000" b="1">
                <a:effectLst/>
                <a:latin typeface="Arial" panose="020B0604020202020204" pitchFamily="34" charset="0"/>
                <a:ea typeface="宋体" panose="02010600030101010101" pitchFamily="2" charset="-122"/>
              </a:rPr>
              <a:t>上的旋钮来调节水量。</a:t>
            </a:r>
            <a:endParaRPr lang="zh-CN" altLang="en-US" sz="2000" b="1">
              <a:effectLst/>
              <a:latin typeface="Arial" panose="020B0604020202020204" pitchFamily="34" charset="0"/>
              <a:ea typeface="宋体" panose="02010600030101010101" pitchFamily="2" charset="-122"/>
            </a:endParaRPr>
          </a:p>
          <a:p>
            <a:pPr algn="l">
              <a:spcBef>
                <a:spcPct val="0"/>
              </a:spcBef>
            </a:pPr>
            <a:endParaRPr lang="zh-CN" altLang="en-US" sz="2000" b="1">
              <a:effectLst/>
              <a:latin typeface="Arial" panose="020B0604020202020204" pitchFamily="34" charset="0"/>
              <a:ea typeface="宋体" panose="02010600030101010101" pitchFamily="2" charset="-122"/>
            </a:endParaRPr>
          </a:p>
          <a:p>
            <a:pPr algn="l">
              <a:spcBef>
                <a:spcPct val="0"/>
              </a:spcBef>
            </a:pPr>
            <a:r>
              <a:rPr lang="zh-CN" altLang="en-US" sz="2000" b="1">
                <a:effectLst/>
                <a:latin typeface="Arial" panose="020B0604020202020204" pitchFamily="34" charset="0"/>
                <a:ea typeface="宋体" panose="02010600030101010101" pitchFamily="2" charset="-122"/>
              </a:rPr>
              <a:t>在回水管路上配置</a:t>
            </a:r>
            <a:r>
              <a:rPr lang="zh-CN" altLang="en-US" sz="2000" b="1">
                <a:solidFill>
                  <a:srgbClr val="FF3300"/>
                </a:solidFill>
                <a:effectLst/>
                <a:latin typeface="Arial" panose="020B0604020202020204" pitchFamily="34" charset="0"/>
                <a:ea typeface="宋体" panose="02010600030101010101" pitchFamily="2" charset="-122"/>
              </a:rPr>
              <a:t>水流量开关</a:t>
            </a:r>
            <a:r>
              <a:rPr lang="zh-CN" altLang="en-US" sz="2000" b="1">
                <a:effectLst/>
                <a:latin typeface="Arial" panose="020B0604020202020204" pitchFamily="34" charset="0"/>
                <a:ea typeface="宋体" panose="02010600030101010101" pitchFamily="2" charset="-122"/>
              </a:rPr>
              <a:t>，当总回水量低于设定值时，焊机会自动停机并报警，有利于产品质量的控制和对焊机自身的保护。</a:t>
            </a:r>
            <a:endParaRPr lang="zh-CN" altLang="en-US" sz="2000" b="1">
              <a:effectLst/>
              <a:latin typeface="Arial" panose="020B0604020202020204" pitchFamily="34" charset="0"/>
              <a:ea typeface="宋体" panose="02010600030101010101" pitchFamily="2" charset="-122"/>
            </a:endParaRPr>
          </a:p>
        </p:txBody>
      </p:sp>
      <p:pic>
        <p:nvPicPr>
          <p:cNvPr id="115718"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10200" y="1752600"/>
            <a:ext cx="3124200" cy="36576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15719" name="AutoShape 7"/>
          <p:cNvSpPr/>
          <p:nvPr/>
        </p:nvSpPr>
        <p:spPr bwMode="auto">
          <a:xfrm>
            <a:off x="3733800" y="4762500"/>
            <a:ext cx="914400" cy="609600"/>
          </a:xfrm>
          <a:prstGeom prst="borderCallout2">
            <a:avLst>
              <a:gd name="adj1" fmla="val 18750"/>
              <a:gd name="adj2" fmla="val 108333"/>
              <a:gd name="adj3" fmla="val 18750"/>
              <a:gd name="adj4" fmla="val 180903"/>
              <a:gd name="adj5" fmla="val -69792"/>
              <a:gd name="adj6" fmla="val 256079"/>
            </a:avLst>
          </a:prstGeom>
          <a:solidFill>
            <a:schemeClr val="accent1"/>
          </a:solidFill>
          <a:ln w="9525">
            <a:solidFill>
              <a:schemeClr val="tx1"/>
            </a:solidFill>
            <a:miter lim="800000"/>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zh-CN" altLang="en-US" sz="1800">
                <a:effectLst/>
                <a:latin typeface="Arial" panose="020B0604020202020204" pitchFamily="34" charset="0"/>
                <a:ea typeface="宋体" panose="02010600030101010101" pitchFamily="2" charset="-122"/>
              </a:rPr>
              <a:t>水流量开关</a:t>
            </a:r>
            <a:endParaRPr lang="zh-CN" altLang="en-US" sz="1800">
              <a:effectLst/>
              <a:latin typeface="Arial" panose="020B0604020202020204" pitchFamily="34" charset="0"/>
              <a:ea typeface="宋体" panose="02010600030101010101" pitchFamily="2" charset="-122"/>
            </a:endParaRPr>
          </a:p>
        </p:txBody>
      </p:sp>
      <p:sp>
        <p:nvSpPr>
          <p:cNvPr id="115720" name="AutoShape 8"/>
          <p:cNvSpPr/>
          <p:nvPr/>
        </p:nvSpPr>
        <p:spPr bwMode="auto">
          <a:xfrm>
            <a:off x="3733800" y="5600700"/>
            <a:ext cx="914400" cy="609600"/>
          </a:xfrm>
          <a:prstGeom prst="borderCallout2">
            <a:avLst>
              <a:gd name="adj1" fmla="val 18750"/>
              <a:gd name="adj2" fmla="val 108333"/>
              <a:gd name="adj3" fmla="val 18750"/>
              <a:gd name="adj4" fmla="val 243231"/>
              <a:gd name="adj5" fmla="val -293750"/>
              <a:gd name="adj6" fmla="val 383333"/>
            </a:avLst>
          </a:prstGeom>
          <a:solidFill>
            <a:schemeClr val="accent1"/>
          </a:solidFill>
          <a:ln w="9525">
            <a:solidFill>
              <a:schemeClr val="tx1"/>
            </a:solidFill>
            <a:miter lim="800000"/>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zh-CN" altLang="en-US" sz="1800">
                <a:effectLst/>
                <a:latin typeface="Arial" panose="020B0604020202020204" pitchFamily="34" charset="0"/>
                <a:ea typeface="宋体" panose="02010600030101010101" pitchFamily="2" charset="-122"/>
              </a:rPr>
              <a:t>水流量显示仪</a:t>
            </a:r>
            <a:endParaRPr lang="zh-CN" altLang="en-US" sz="1800">
              <a:effectLst/>
              <a:latin typeface="Arial" panose="020B0604020202020204" pitchFamily="34" charset="0"/>
              <a:ea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851275" y="0"/>
            <a:ext cx="5292725" cy="868363"/>
          </a:xfrm>
        </p:spPr>
        <p:txBody>
          <a:bodyPr/>
          <a:lstStyle/>
          <a:p>
            <a:r>
              <a:rPr lang="zh-CN" altLang="en-US" sz="3600" b="1" smtClean="0"/>
              <a:t>中频逆变焊接的经济效益</a:t>
            </a:r>
            <a:endParaRPr lang="zh-CN" altLang="en-US" sz="3600" b="1" smtClean="0"/>
          </a:p>
        </p:txBody>
      </p:sp>
      <p:pic>
        <p:nvPicPr>
          <p:cNvPr id="12083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84438" y="1700213"/>
            <a:ext cx="3959225"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588125" y="0"/>
            <a:ext cx="2555875" cy="868363"/>
          </a:xfrm>
        </p:spPr>
        <p:txBody>
          <a:bodyPr/>
          <a:lstStyle/>
          <a:p>
            <a:r>
              <a:rPr lang="zh-CN" altLang="en-US" b="1" smtClean="0"/>
              <a:t>操作成本</a:t>
            </a:r>
            <a:endParaRPr lang="zh-CN" altLang="en-US" b="1" smtClean="0"/>
          </a:p>
        </p:txBody>
      </p:sp>
      <p:pic>
        <p:nvPicPr>
          <p:cNvPr id="12186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71775" y="1628775"/>
            <a:ext cx="4392613" cy="38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659563" y="0"/>
            <a:ext cx="2484437" cy="868363"/>
          </a:xfrm>
        </p:spPr>
        <p:txBody>
          <a:bodyPr/>
          <a:lstStyle/>
          <a:p>
            <a:r>
              <a:rPr lang="zh-CN" altLang="en-US" b="1" smtClean="0"/>
              <a:t>投资成本</a:t>
            </a:r>
            <a:endParaRPr lang="zh-CN" altLang="en-US" b="1" smtClean="0"/>
          </a:p>
        </p:txBody>
      </p:sp>
      <p:pic>
        <p:nvPicPr>
          <p:cNvPr id="12288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28775"/>
            <a:ext cx="914400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开元">
  <a:themeElements>
    <a:clrScheme name="开元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开元">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50000"/>
          </a:spcBef>
          <a:spcAft>
            <a:spcPct val="0"/>
          </a:spcAft>
          <a:buClrTx/>
          <a:buSzTx/>
          <a:buFontTx/>
          <a:buNone/>
          <a:defRPr kumimoji="0" 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50000"/>
          </a:spcBef>
          <a:spcAft>
            <a:spcPct val="0"/>
          </a:spcAft>
          <a:buClrTx/>
          <a:buSzTx/>
          <a:buFontTx/>
          <a:buNone/>
          <a:defRPr kumimoji="0" lang="en-US"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defRPr>
        </a:defPPr>
      </a:lstStyle>
    </a:lnDef>
  </a:objectDefaults>
  <a:extraClrSchemeLst>
    <a:extraClrScheme>
      <a:clrScheme name="开元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开元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开元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开元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开元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开元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开元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开元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开元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开元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开元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开元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3220</Words>
  <Application>WPS 演示</Application>
  <PresentationFormat>全屏显示(4:3)</PresentationFormat>
  <Paragraphs>303</Paragraphs>
  <Slides>66</Slides>
  <Notes>16</Notes>
  <HiddenSlides>8</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66</vt:i4>
      </vt:variant>
    </vt:vector>
  </HeadingPairs>
  <TitlesOfParts>
    <vt:vector size="75" baseType="lpstr">
      <vt:lpstr>Arial</vt:lpstr>
      <vt:lpstr>宋体</vt:lpstr>
      <vt:lpstr>Wingdings</vt:lpstr>
      <vt:lpstr>黑体</vt:lpstr>
      <vt:lpstr>Times New Roman</vt:lpstr>
      <vt:lpstr>微软雅黑</vt:lpstr>
      <vt:lpstr>Arial Unicode MS</vt:lpstr>
      <vt:lpstr>开元</vt:lpstr>
      <vt:lpstr>Paint.Picture</vt:lpstr>
      <vt:lpstr>中频逆变原理</vt:lpstr>
      <vt:lpstr>PowerPoint 演示文稿</vt:lpstr>
      <vt:lpstr>PowerPoint 演示文稿</vt:lpstr>
      <vt:lpstr>PowerPoint 演示文稿</vt:lpstr>
      <vt:lpstr>PowerPoint 演示文稿</vt:lpstr>
      <vt:lpstr>PowerPoint 演示文稿</vt:lpstr>
      <vt:lpstr>中频逆变焊接的经济效益</vt:lpstr>
      <vt:lpstr>操作成本</vt:lpstr>
      <vt:lpstr>投资成本</vt:lpstr>
      <vt:lpstr>质量成本</vt:lpstr>
      <vt:lpstr>交流能耗</vt:lpstr>
      <vt:lpstr>中频能耗</vt:lpstr>
      <vt:lpstr>交流与中频焊接时间对比</vt:lpstr>
      <vt:lpstr>交流与中频焊接能量对比</vt:lpstr>
      <vt:lpstr>点焊原理</vt:lpstr>
      <vt:lpstr>点焊的典型程序</vt:lpstr>
      <vt:lpstr>点焊焊接质量的一般要求</vt:lpstr>
      <vt:lpstr>焊接规范对点焊质量的影响</vt:lpstr>
      <vt:lpstr>焊接规范对点焊质量的影响</vt:lpstr>
      <vt:lpstr>焊接规范对点焊质量的影响</vt:lpstr>
      <vt:lpstr>焊接规范对点焊质量的影响</vt:lpstr>
      <vt:lpstr>规范参数之间的相互关系以及选择</vt:lpstr>
      <vt:lpstr>规范参数之间的相互关系以及选择</vt:lpstr>
      <vt:lpstr>镀锌板焊接</vt:lpstr>
      <vt:lpstr>镀锌板焊接</vt:lpstr>
      <vt:lpstr>镀锌板焊接</vt:lpstr>
      <vt:lpstr>镀锌板焊接</vt:lpstr>
      <vt:lpstr>镀锌板焊接</vt:lpstr>
      <vt:lpstr>镀锌板焊接</vt:lpstr>
      <vt:lpstr>镀锌板焊接</vt:lpstr>
      <vt:lpstr>镀锌板焊接</vt:lpstr>
      <vt:lpstr>UIR 系统</vt:lpstr>
      <vt:lpstr>UIR 原理</vt:lpstr>
      <vt:lpstr>UIR硬件组成</vt:lpstr>
      <vt:lpstr>UIR：电阻曲线</vt:lpstr>
      <vt:lpstr>UIR电压测量</vt:lpstr>
      <vt:lpstr>UIR工艺流程</vt:lpstr>
      <vt:lpstr>UIR工艺流程</vt:lpstr>
      <vt:lpstr>UIR扰动补偿</vt:lpstr>
      <vt:lpstr>扰动补偿：板件有胶</vt:lpstr>
      <vt:lpstr>扰动补偿：不同镀层</vt:lpstr>
      <vt:lpstr>扰动补偿：装配问题</vt:lpstr>
      <vt:lpstr>UIR减少100%质量监控费用</vt:lpstr>
      <vt:lpstr>UIR质量保证流程</vt:lpstr>
      <vt:lpstr>UIR焊接实例</vt:lpstr>
      <vt:lpstr>UIR焊接实例</vt:lpstr>
      <vt:lpstr>UIR焊接实例</vt:lpstr>
      <vt:lpstr>UIR的优点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投资成本</vt:lpstr>
      <vt:lpstr>点焊的典型程序</vt:lpstr>
      <vt:lpstr>UIR 系统</vt:lpstr>
      <vt:lpstr>UIR 原理</vt:lpstr>
      <vt:lpstr>UIR硬件组成</vt:lpstr>
      <vt:lpstr>UIR硬件组成</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www.niuwk.com 牛牛文库  海量资料分享</dc:title>
  <dc:creator/>
  <cp:keywords>www.niuwk.com 牛牛文库  海量资料分享</cp:keywords>
  <dc:subject>www.niuwk.com 牛牛文库  海量资料分享</dc:subject>
  <cp:lastModifiedBy>杨迎欣</cp:lastModifiedBy>
  <cp:revision>457</cp:revision>
  <dcterms:created xsi:type="dcterms:W3CDTF">2009-11-21T03:07:00Z</dcterms:created>
  <dcterms:modified xsi:type="dcterms:W3CDTF">2025-04-16T05:45:01Z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TC011408352052</vt:lpwstr>
  </property>
  <property fmtid="{D5CDD505-2E9C-101B-9397-08002B2CF9AE}" pid="3" name="ICV">
    <vt:lpwstr>007EF7FA130E4AB1A35AD5B858894529_12</vt:lpwstr>
  </property>
  <property fmtid="{D5CDD505-2E9C-101B-9397-08002B2CF9AE}" pid="4" name="KSOProductBuildVer">
    <vt:lpwstr>2052-12.1.0.20784</vt:lpwstr>
  </property>
</Properties>
</file>